
<file path=[Content_Types].xml><?xml version="1.0" encoding="utf-8"?>
<Types xmlns="http://schemas.openxmlformats.org/package/2006/content-types">
  <Default Extension="gif" ContentType="image/gif"/>
  <Default Extension="jpeg" ContentType="image/jpeg"/>
  <Default Extension="mov" ContentType="video/quicktime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9" r:id="rId3"/>
    <p:sldId id="317" r:id="rId4"/>
    <p:sldId id="318" r:id="rId5"/>
    <p:sldId id="319" r:id="rId6"/>
    <p:sldId id="258" r:id="rId7"/>
    <p:sldId id="294" r:id="rId8"/>
    <p:sldId id="260" r:id="rId9"/>
    <p:sldId id="257" r:id="rId10"/>
    <p:sldId id="261" r:id="rId11"/>
    <p:sldId id="264" r:id="rId12"/>
    <p:sldId id="265" r:id="rId13"/>
    <p:sldId id="263" r:id="rId14"/>
    <p:sldId id="288" r:id="rId15"/>
    <p:sldId id="266" r:id="rId16"/>
    <p:sldId id="291" r:id="rId17"/>
    <p:sldId id="262" r:id="rId18"/>
    <p:sldId id="268" r:id="rId19"/>
    <p:sldId id="293" r:id="rId20"/>
    <p:sldId id="267" r:id="rId21"/>
    <p:sldId id="295" r:id="rId22"/>
    <p:sldId id="269" r:id="rId23"/>
    <p:sldId id="296" r:id="rId24"/>
    <p:sldId id="298" r:id="rId25"/>
    <p:sldId id="299" r:id="rId26"/>
    <p:sldId id="300" r:id="rId27"/>
    <p:sldId id="301" r:id="rId28"/>
    <p:sldId id="302" r:id="rId29"/>
    <p:sldId id="303" r:id="rId30"/>
    <p:sldId id="270" r:id="rId31"/>
    <p:sldId id="307" r:id="rId32"/>
    <p:sldId id="306" r:id="rId33"/>
    <p:sldId id="308" r:id="rId34"/>
    <p:sldId id="305" r:id="rId35"/>
    <p:sldId id="314" r:id="rId36"/>
    <p:sldId id="272" r:id="rId37"/>
    <p:sldId id="316" r:id="rId38"/>
    <p:sldId id="309" r:id="rId39"/>
    <p:sldId id="271" r:id="rId40"/>
    <p:sldId id="312" r:id="rId41"/>
    <p:sldId id="310" r:id="rId42"/>
    <p:sldId id="311" r:id="rId43"/>
    <p:sldId id="313" r:id="rId44"/>
    <p:sldId id="27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  <a:srgbClr val="00FF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 autoAdjust="0"/>
    <p:restoredTop sz="85983" autoAdjust="0"/>
  </p:normalViewPr>
  <p:slideViewPr>
    <p:cSldViewPr snapToGrid="0">
      <p:cViewPr varScale="1">
        <p:scale>
          <a:sx n="140" d="100"/>
          <a:sy n="140" d="100"/>
        </p:scale>
        <p:origin x="354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7756A-2D51-4D24-A0C8-10CC0B0C3F8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3194D-1ED9-4D67-9978-67BA584A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Transmitter clearance: NMJ vs central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3194D-1ED9-4D67-9978-67BA584A9D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3194D-1ED9-4D67-9978-67BA584A9D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1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4AC5-2B7E-4189-9F97-82A4F9099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73B24-68BD-47F9-BF4E-C7981C3D4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DE6C6-5250-4ED5-95AC-E40AF331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37C8B-B8DD-4E20-ABDE-E91B3C52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706E9-9AD0-45C3-B81C-43D219CF8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2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6892-0E85-454E-A966-6B7B8F61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D0428-27CD-4629-A171-C79CF91AC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2C576-7133-479A-90B3-DFC36D100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6225F-ADEF-4D5C-BB04-D4078D7B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BA758-A45C-4A9D-8078-99245128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5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CC623-AB85-4068-A471-A6BDACB14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A8A01-0CD5-4391-B171-41B74B648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7045E-9D0D-479F-A706-AD989970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63F40-40B4-4F50-A548-148608F7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6AB74-4C3F-4F62-AE88-0EF46277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AD83B-DECF-49FC-B4EC-C21CB3D1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D4B3E-FDDF-4846-81FC-667977C56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87F30-0237-4A5A-8D7C-B3B299EC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F4D37-CBAF-43C2-8A1A-8294A002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D208A-CB2F-4E09-BF09-8BACEAB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8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AFA6-11AF-43CB-98DB-1BBB79E2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6926F-AF6F-4390-A9D7-5502AAAA4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ED637-B8AC-4963-B7E7-DC7A48D72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564B7-EB25-487A-B6E9-9EEE88AD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3CFA5-1ACB-4C43-8FAE-966DFB32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3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9610-1C2D-4B11-8135-610BF7B6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F2EF8-383B-441E-90D3-EF268BE0B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F91EE-2F12-4D4F-BE39-E36B48D7F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FA512-226F-4657-B2E0-738D4F65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8BA5C-0F89-4A5E-98F9-E16B6EDF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426F7-9AA8-4892-A562-637DF3CA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5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BB7D-0860-4C0A-8CF5-154C07AB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B9150-0C3C-4001-B2CB-C51CDBC3B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E3294-ABFC-4CD4-9C12-A0F8ED475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DDD6D-D6E3-432A-90B7-6A62D7E19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77AB5D-2934-4597-A1FC-F7CCA4D33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24E227-5EC2-4D42-822D-AB052D8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F4A18A-A247-4243-A365-94DACE6B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209FA9-2A12-4AA1-B5EF-8B51EF49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7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1FFF-462E-4F47-A601-622DEFA5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A0BE9-71DA-4DF5-87C1-DB1A503D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7DD21-1E25-4DBD-A210-3A1574FA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247B3-3E0C-4DEC-9125-AA7C1DC3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0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A29F8-AA67-41D3-BA2F-ABDC1D6F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B71E8-D3E1-41ED-B4CF-FE178C69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95FFA-496D-4CEF-AAE8-9D04915C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2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F1B8-2628-4214-BD39-8EA77C7F9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7FE95-2140-430F-8E24-3B1C43DE9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D3B59-8CE9-4EA4-9C17-53776D449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E0CB7-E2CD-4CBB-AE06-E936DCFB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5ED7A-4920-4DFC-9A11-A6AFC461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71FBC-D7A2-46F0-BAEA-833C36B6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A7EB-D1CB-4BE3-9FCC-0ECE75B3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3EA68-6E98-4ECD-B6F0-A3A9026AD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90BAD-338C-475F-8F3D-A639467A5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5CADA-B441-464E-9535-3100F343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76B-A463-4946-8181-AC5A4E4D176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388E7-1738-4E60-8291-E9E5F346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54DB2-E482-4ED9-9B8D-F7562AEF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8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B6BB3-F988-4295-8F4D-427BDA9D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30670-9CE6-48C7-8453-345FF1CD7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C31DC-A4B8-450E-961F-ACF7846B5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4476B-A463-4946-8181-AC5A4E4D176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B43C6-AE25-4B69-9B44-6B6DB686E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DC241-9FB8-4CBC-AEAB-AB14D78DC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CF054-DBE7-4401-B879-224CCF3E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0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ov"/><Relationship Id="rId7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ov"/><Relationship Id="rId5" Type="http://schemas.microsoft.com/office/2007/relationships/media" Target="../media/media3.mov"/><Relationship Id="rId10" Type="http://schemas.openxmlformats.org/officeDocument/2006/relationships/image" Target="../media/image4.png"/><Relationship Id="rId4" Type="http://schemas.openxmlformats.org/officeDocument/2006/relationships/video" Target="../media/media2.mov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2955870" y="1199728"/>
            <a:ext cx="6312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In &amp; Around the Synapse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7F4AA6-54BA-4949-80F4-B73459311CF6}"/>
              </a:ext>
            </a:extLst>
          </p:cNvPr>
          <p:cNvSpPr txBox="1"/>
          <p:nvPr/>
        </p:nvSpPr>
        <p:spPr>
          <a:xfrm>
            <a:off x="4359299" y="2470439"/>
            <a:ext cx="350608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latin typeface="Century Gothic" panose="020B0502020202020204" pitchFamily="34" charset="0"/>
              </a:rPr>
              <a:t>Synapses &amp; Circuits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latin typeface="Century Gothic" panose="020B0502020202020204" pitchFamily="34" charset="0"/>
              </a:rPr>
              <a:t>Lecture Two</a:t>
            </a:r>
          </a:p>
        </p:txBody>
      </p:sp>
      <p:pic>
        <p:nvPicPr>
          <p:cNvPr id="4" name="Picture 2" descr="Image result for action potential">
            <a:extLst>
              <a:ext uri="{FF2B5EF4-FFF2-40B4-BE49-F238E27FC236}">
                <a16:creationId xmlns:a16="http://schemas.microsoft.com/office/drawing/2014/main" id="{2FE7F670-5939-4A98-85A4-8CFB9C437B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80" y="3577084"/>
            <a:ext cx="5206457" cy="245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9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2360DD-7F87-413B-A17C-81D9283CB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59" y="1190171"/>
            <a:ext cx="4483103" cy="5087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B8C0E1-2E28-428F-9BED-3828E7A71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28" y="1190171"/>
            <a:ext cx="6189889" cy="483057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788D0D2-C6B0-451C-86D2-AC1A8A3615C5}"/>
              </a:ext>
            </a:extLst>
          </p:cNvPr>
          <p:cNvGrpSpPr/>
          <p:nvPr/>
        </p:nvGrpSpPr>
        <p:grpSpPr>
          <a:xfrm>
            <a:off x="1751330" y="2072640"/>
            <a:ext cx="9933940" cy="3457562"/>
            <a:chOff x="1751330" y="2072640"/>
            <a:chExt cx="9933940" cy="345756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3A1373-677F-4938-9D90-BD9A7D627869}"/>
                </a:ext>
              </a:extLst>
            </p:cNvPr>
            <p:cNvSpPr/>
            <p:nvPr/>
          </p:nvSpPr>
          <p:spPr>
            <a:xfrm>
              <a:off x="9940290" y="2072640"/>
              <a:ext cx="1744980" cy="182880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6E8D1C-20CB-4EEB-906A-8E3898679F6E}"/>
                </a:ext>
              </a:extLst>
            </p:cNvPr>
            <p:cNvSpPr/>
            <p:nvPr/>
          </p:nvSpPr>
          <p:spPr>
            <a:xfrm>
              <a:off x="5703570" y="2453640"/>
              <a:ext cx="1744980" cy="182880"/>
            </a:xfrm>
            <a:prstGeom prst="rect">
              <a:avLst/>
            </a:prstGeom>
            <a:solidFill>
              <a:srgbClr val="FF00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12C39D-7869-42C6-87F9-B72C861D7523}"/>
                </a:ext>
              </a:extLst>
            </p:cNvPr>
            <p:cNvSpPr/>
            <p:nvPr/>
          </p:nvSpPr>
          <p:spPr>
            <a:xfrm>
              <a:off x="10969624" y="2872740"/>
              <a:ext cx="715645" cy="182880"/>
            </a:xfrm>
            <a:prstGeom prst="rect">
              <a:avLst/>
            </a:prstGeom>
            <a:solidFill>
              <a:srgbClr val="00B0F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70EC0A-A39F-4978-8A7E-E78D4459CBCA}"/>
                </a:ext>
              </a:extLst>
            </p:cNvPr>
            <p:cNvSpPr/>
            <p:nvPr/>
          </p:nvSpPr>
          <p:spPr>
            <a:xfrm>
              <a:off x="5703569" y="3055620"/>
              <a:ext cx="5981699" cy="182880"/>
            </a:xfrm>
            <a:prstGeom prst="rect">
              <a:avLst/>
            </a:prstGeom>
            <a:solidFill>
              <a:srgbClr val="00B0F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834D58-D4FB-485F-B59F-850B829DE1C0}"/>
                </a:ext>
              </a:extLst>
            </p:cNvPr>
            <p:cNvSpPr/>
            <p:nvPr/>
          </p:nvSpPr>
          <p:spPr>
            <a:xfrm>
              <a:off x="6877051" y="3238500"/>
              <a:ext cx="3843337" cy="236220"/>
            </a:xfrm>
            <a:prstGeom prst="rect">
              <a:avLst/>
            </a:prstGeom>
            <a:solidFill>
              <a:srgbClr val="92D05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9BC18F-1325-402F-961F-2C4931242DE1}"/>
                </a:ext>
              </a:extLst>
            </p:cNvPr>
            <p:cNvSpPr/>
            <p:nvPr/>
          </p:nvSpPr>
          <p:spPr>
            <a:xfrm>
              <a:off x="8050534" y="3474719"/>
              <a:ext cx="1479230" cy="219075"/>
            </a:xfrm>
            <a:prstGeom prst="rect">
              <a:avLst/>
            </a:prstGeom>
            <a:solidFill>
              <a:srgbClr val="7030A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4EF746-CABB-4082-9C80-B4C39D7FC7B3}"/>
                </a:ext>
              </a:extLst>
            </p:cNvPr>
            <p:cNvSpPr/>
            <p:nvPr/>
          </p:nvSpPr>
          <p:spPr>
            <a:xfrm>
              <a:off x="8228334" y="3855719"/>
              <a:ext cx="2166616" cy="219075"/>
            </a:xfrm>
            <a:prstGeom prst="rect">
              <a:avLst/>
            </a:prstGeom>
            <a:solidFill>
              <a:srgbClr val="FFC0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26518F6-8C66-4C17-9A02-FC6E9D248592}"/>
                </a:ext>
              </a:extLst>
            </p:cNvPr>
            <p:cNvSpPr/>
            <p:nvPr/>
          </p:nvSpPr>
          <p:spPr>
            <a:xfrm>
              <a:off x="7028184" y="4447692"/>
              <a:ext cx="4630416" cy="219075"/>
            </a:xfrm>
            <a:prstGeom prst="rect">
              <a:avLst/>
            </a:prstGeom>
            <a:solidFill>
              <a:schemeClr val="bg1">
                <a:lumMod val="50000"/>
                <a:alpha val="3490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368F9A9-A5B3-4E4C-A593-F68DA53746EC}"/>
                </a:ext>
              </a:extLst>
            </p:cNvPr>
            <p:cNvGrpSpPr/>
            <p:nvPr/>
          </p:nvGrpSpPr>
          <p:grpSpPr>
            <a:xfrm>
              <a:off x="1751330" y="3238500"/>
              <a:ext cx="2477770" cy="2291702"/>
              <a:chOff x="1751330" y="3238500"/>
              <a:chExt cx="2477770" cy="229170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BF4449C-2C45-4EC8-B7AD-CB0F21D110FD}"/>
                  </a:ext>
                </a:extLst>
              </p:cNvPr>
              <p:cNvSpPr/>
              <p:nvPr/>
            </p:nvSpPr>
            <p:spPr>
              <a:xfrm>
                <a:off x="1751330" y="4737100"/>
                <a:ext cx="245745" cy="182880"/>
              </a:xfrm>
              <a:prstGeom prst="rect">
                <a:avLst/>
              </a:prstGeom>
              <a:solidFill>
                <a:srgbClr val="FFFF00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86612F4-80C0-4040-BC0E-A12AE46CE630}"/>
                  </a:ext>
                </a:extLst>
              </p:cNvPr>
              <p:cNvSpPr/>
              <p:nvPr/>
            </p:nvSpPr>
            <p:spPr>
              <a:xfrm>
                <a:off x="1751330" y="4356252"/>
                <a:ext cx="245745" cy="182880"/>
              </a:xfrm>
              <a:prstGeom prst="rect">
                <a:avLst/>
              </a:prstGeom>
              <a:solidFill>
                <a:srgbClr val="FF0000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41051D-2F71-42CC-BCD1-4C4561C37C5B}"/>
                  </a:ext>
                </a:extLst>
              </p:cNvPr>
              <p:cNvSpPr/>
              <p:nvPr/>
            </p:nvSpPr>
            <p:spPr>
              <a:xfrm>
                <a:off x="2304414" y="3337560"/>
                <a:ext cx="212568" cy="182880"/>
              </a:xfrm>
              <a:prstGeom prst="rect">
                <a:avLst/>
              </a:prstGeom>
              <a:solidFill>
                <a:srgbClr val="00B0F0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F25CC40-300C-42AE-836E-EB6349483D36}"/>
                  </a:ext>
                </a:extLst>
              </p:cNvPr>
              <p:cNvSpPr/>
              <p:nvPr/>
            </p:nvSpPr>
            <p:spPr>
              <a:xfrm>
                <a:off x="3102510" y="3238500"/>
                <a:ext cx="237365" cy="236220"/>
              </a:xfrm>
              <a:prstGeom prst="rect">
                <a:avLst/>
              </a:prstGeom>
              <a:solidFill>
                <a:srgbClr val="92D050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3EF296B-94F1-4525-B34D-A10E52362AF0}"/>
                  </a:ext>
                </a:extLst>
              </p:cNvPr>
              <p:cNvSpPr/>
              <p:nvPr/>
            </p:nvSpPr>
            <p:spPr>
              <a:xfrm>
                <a:off x="3764284" y="3712844"/>
                <a:ext cx="247646" cy="219075"/>
              </a:xfrm>
              <a:prstGeom prst="rect">
                <a:avLst/>
              </a:prstGeom>
              <a:solidFill>
                <a:srgbClr val="7030A0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585ABE3-D652-45A9-BE76-99FC7CC30981}"/>
                  </a:ext>
                </a:extLst>
              </p:cNvPr>
              <p:cNvSpPr/>
              <p:nvPr/>
            </p:nvSpPr>
            <p:spPr>
              <a:xfrm>
                <a:off x="3944624" y="4884874"/>
                <a:ext cx="284476" cy="219075"/>
              </a:xfrm>
              <a:prstGeom prst="rect">
                <a:avLst/>
              </a:prstGeom>
              <a:solidFill>
                <a:srgbClr val="FFC000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D23E0D8-6F71-4474-AB0C-A60A58AB97FE}"/>
                  </a:ext>
                </a:extLst>
              </p:cNvPr>
              <p:cNvSpPr/>
              <p:nvPr/>
            </p:nvSpPr>
            <p:spPr>
              <a:xfrm>
                <a:off x="3644904" y="5311127"/>
                <a:ext cx="247646" cy="219075"/>
              </a:xfrm>
              <a:prstGeom prst="rect">
                <a:avLst/>
              </a:prstGeom>
              <a:solidFill>
                <a:schemeClr val="bg1">
                  <a:lumMod val="50000"/>
                  <a:alpha val="3490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64C8469-46CB-43F4-977E-6743F89F88AB}"/>
              </a:ext>
            </a:extLst>
          </p:cNvPr>
          <p:cNvSpPr txBox="1"/>
          <p:nvPr/>
        </p:nvSpPr>
        <p:spPr>
          <a:xfrm>
            <a:off x="3689432" y="249133"/>
            <a:ext cx="4112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Preparation</a:t>
            </a:r>
          </a:p>
        </p:txBody>
      </p:sp>
    </p:spTree>
    <p:extLst>
      <p:ext uri="{BB962C8B-B14F-4D97-AF65-F5344CB8AC3E}">
        <p14:creationId xmlns:p14="http://schemas.microsoft.com/office/powerpoint/2010/main" val="1083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743EEC-49FE-4DA5-989C-4EFA72D768CB}"/>
              </a:ext>
            </a:extLst>
          </p:cNvPr>
          <p:cNvSpPr/>
          <p:nvPr/>
        </p:nvSpPr>
        <p:spPr>
          <a:xfrm>
            <a:off x="7946012" y="2485660"/>
            <a:ext cx="356613" cy="278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C8469-46CB-43F4-977E-6743F89F88AB}"/>
              </a:ext>
            </a:extLst>
          </p:cNvPr>
          <p:cNvSpPr txBox="1"/>
          <p:nvPr/>
        </p:nvSpPr>
        <p:spPr>
          <a:xfrm>
            <a:off x="4299028" y="249133"/>
            <a:ext cx="3445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Iontophoresis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95DE79A-5FBF-4558-9A35-4A3FEEE0730C}"/>
              </a:ext>
            </a:extLst>
          </p:cNvPr>
          <p:cNvGrpSpPr/>
          <p:nvPr/>
        </p:nvGrpSpPr>
        <p:grpSpPr>
          <a:xfrm>
            <a:off x="757602" y="1366491"/>
            <a:ext cx="2237304" cy="451406"/>
            <a:chOff x="757602" y="1366491"/>
            <a:chExt cx="2237304" cy="4514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F437076-ECB0-4550-99CB-1895546597FD}"/>
                </a:ext>
              </a:extLst>
            </p:cNvPr>
            <p:cNvSpPr txBox="1"/>
            <p:nvPr/>
          </p:nvSpPr>
          <p:spPr>
            <a:xfrm>
              <a:off x="962930" y="1366491"/>
              <a:ext cx="2031976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dirty="0">
                  <a:latin typeface="Century Gothic" panose="020B0502020202020204" pitchFamily="34" charset="0"/>
                </a:rPr>
                <a:t>What is it?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8C9D2BE-DE35-497B-AB96-B983DEAF6AF7}"/>
                </a:ext>
              </a:extLst>
            </p:cNvPr>
            <p:cNvSpPr/>
            <p:nvPr/>
          </p:nvSpPr>
          <p:spPr>
            <a:xfrm>
              <a:off x="757602" y="1500754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520467A-25CD-4CBB-B9F9-8B6641DBC9AB}"/>
              </a:ext>
            </a:extLst>
          </p:cNvPr>
          <p:cNvGrpSpPr/>
          <p:nvPr/>
        </p:nvGrpSpPr>
        <p:grpSpPr>
          <a:xfrm>
            <a:off x="757602" y="2455974"/>
            <a:ext cx="3645216" cy="451406"/>
            <a:chOff x="757602" y="2435566"/>
            <a:chExt cx="3645216" cy="45140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018639-C1E7-488B-866E-25C656EF40F2}"/>
                </a:ext>
              </a:extLst>
            </p:cNvPr>
            <p:cNvSpPr txBox="1"/>
            <p:nvPr/>
          </p:nvSpPr>
          <p:spPr>
            <a:xfrm>
              <a:off x="1028246" y="2435566"/>
              <a:ext cx="337457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dirty="0">
                  <a:latin typeface="Century Gothic" panose="020B0502020202020204" pitchFamily="34" charset="0"/>
                </a:rPr>
                <a:t>How does it work?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5392FB2-C58A-4E0F-B7E8-AC2F69450851}"/>
                </a:ext>
              </a:extLst>
            </p:cNvPr>
            <p:cNvSpPr/>
            <p:nvPr/>
          </p:nvSpPr>
          <p:spPr>
            <a:xfrm>
              <a:off x="757602" y="2569829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A5F7CD4-D77F-4CA9-B7FC-BB7A8D8AC9DD}"/>
              </a:ext>
            </a:extLst>
          </p:cNvPr>
          <p:cNvGrpSpPr/>
          <p:nvPr/>
        </p:nvGrpSpPr>
        <p:grpSpPr>
          <a:xfrm>
            <a:off x="757602" y="3545457"/>
            <a:ext cx="5259908" cy="451406"/>
            <a:chOff x="757602" y="3510079"/>
            <a:chExt cx="5259908" cy="4514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A1A6A2-7017-49A8-B302-6F498E477557}"/>
                </a:ext>
              </a:extLst>
            </p:cNvPr>
            <p:cNvSpPr txBox="1"/>
            <p:nvPr/>
          </p:nvSpPr>
          <p:spPr>
            <a:xfrm>
              <a:off x="1028246" y="3510079"/>
              <a:ext cx="4989264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dirty="0">
                  <a:latin typeface="Century Gothic" panose="020B0502020202020204" pitchFamily="34" charset="0"/>
                </a:rPr>
                <a:t>How much stuff comes out?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420D47-9ECB-403B-89AC-944359616E9E}"/>
                </a:ext>
              </a:extLst>
            </p:cNvPr>
            <p:cNvSpPr/>
            <p:nvPr/>
          </p:nvSpPr>
          <p:spPr>
            <a:xfrm>
              <a:off x="757602" y="3644342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6DEFBF7-F73A-45E3-966C-8EB8DF65C2C2}"/>
              </a:ext>
            </a:extLst>
          </p:cNvPr>
          <p:cNvGrpSpPr/>
          <p:nvPr/>
        </p:nvGrpSpPr>
        <p:grpSpPr>
          <a:xfrm>
            <a:off x="757602" y="4634940"/>
            <a:ext cx="3433398" cy="451406"/>
            <a:chOff x="757602" y="4655348"/>
            <a:chExt cx="3433398" cy="4514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E0887E-F578-463E-AEDC-24EEA90F84C9}"/>
                </a:ext>
              </a:extLst>
            </p:cNvPr>
            <p:cNvSpPr txBox="1"/>
            <p:nvPr/>
          </p:nvSpPr>
          <p:spPr>
            <a:xfrm>
              <a:off x="1028246" y="4655348"/>
              <a:ext cx="3162754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dirty="0">
                  <a:latin typeface="Century Gothic" panose="020B0502020202020204" pitchFamily="34" charset="0"/>
                </a:rPr>
                <a:t>How to quantify?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A34250E-B5D6-4F7A-A3F5-CA9D10FF80E9}"/>
                </a:ext>
              </a:extLst>
            </p:cNvPr>
            <p:cNvSpPr/>
            <p:nvPr/>
          </p:nvSpPr>
          <p:spPr>
            <a:xfrm>
              <a:off x="757602" y="4789611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4F31CB-E9FF-41FA-9F6D-51DA44800D4D}"/>
              </a:ext>
            </a:extLst>
          </p:cNvPr>
          <p:cNvGrpSpPr/>
          <p:nvPr/>
        </p:nvGrpSpPr>
        <p:grpSpPr>
          <a:xfrm rot="457661">
            <a:off x="8385717" y="1308429"/>
            <a:ext cx="1963410" cy="621056"/>
            <a:chOff x="5316901" y="1164187"/>
            <a:chExt cx="2427301" cy="93670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FDC6E8F-8E36-489C-BEC6-49838AFCFA60}"/>
                </a:ext>
              </a:extLst>
            </p:cNvPr>
            <p:cNvSpPr/>
            <p:nvPr/>
          </p:nvSpPr>
          <p:spPr>
            <a:xfrm>
              <a:off x="7440094" y="1440738"/>
              <a:ext cx="304108" cy="66015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74DA5A-9901-42A1-A4AB-0CDB4404DA48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5423953" y="1164187"/>
              <a:ext cx="2168195" cy="2765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BCA91BF-790C-417A-9194-AAEEC55BC98D}"/>
                </a:ext>
              </a:extLst>
            </p:cNvPr>
            <p:cNvCxnSpPr>
              <a:cxnSpLocks/>
              <a:stCxn id="15" idx="4"/>
            </p:cNvCxnSpPr>
            <p:nvPr/>
          </p:nvCxnSpPr>
          <p:spPr>
            <a:xfrm flipH="1">
              <a:off x="5316901" y="2100890"/>
              <a:ext cx="22752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364093D6-A930-4EA8-9CD6-3DA3CADE4F7D}"/>
              </a:ext>
            </a:extLst>
          </p:cNvPr>
          <p:cNvSpPr>
            <a:spLocks/>
          </p:cNvSpPr>
          <p:nvPr/>
        </p:nvSpPr>
        <p:spPr>
          <a:xfrm>
            <a:off x="8558329" y="141321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06B7DE-5C53-4979-A8D1-A3401345FC07}"/>
              </a:ext>
            </a:extLst>
          </p:cNvPr>
          <p:cNvSpPr>
            <a:spLocks/>
          </p:cNvSpPr>
          <p:nvPr/>
        </p:nvSpPr>
        <p:spPr>
          <a:xfrm>
            <a:off x="8926629" y="148907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3945F12-99C4-463E-A2EB-B22009EAB1D8}"/>
              </a:ext>
            </a:extLst>
          </p:cNvPr>
          <p:cNvSpPr>
            <a:spLocks/>
          </p:cNvSpPr>
          <p:nvPr/>
        </p:nvSpPr>
        <p:spPr>
          <a:xfrm>
            <a:off x="9333029" y="156085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7679F7-17D7-43DE-A8A9-A112AFFB9F5D}"/>
              </a:ext>
            </a:extLst>
          </p:cNvPr>
          <p:cNvGrpSpPr/>
          <p:nvPr/>
        </p:nvGrpSpPr>
        <p:grpSpPr>
          <a:xfrm>
            <a:off x="7213288" y="1282440"/>
            <a:ext cx="857145" cy="278417"/>
            <a:chOff x="8477250" y="280988"/>
            <a:chExt cx="1028017" cy="290269"/>
          </a:xfrm>
        </p:grpSpPr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47EDFC3-2F4E-4431-A23F-1A4176314D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2BF717DB-D600-429E-AA44-83EE330B3F72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EE28B45-6154-4158-BF3F-01DCC7EDD422}"/>
              </a:ext>
            </a:extLst>
          </p:cNvPr>
          <p:cNvGrpSpPr/>
          <p:nvPr/>
        </p:nvGrpSpPr>
        <p:grpSpPr>
          <a:xfrm>
            <a:off x="7695135" y="2156061"/>
            <a:ext cx="1665081" cy="923330"/>
            <a:chOff x="7417550" y="2842911"/>
            <a:chExt cx="1665081" cy="9233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3A1D270-B376-4956-A0A9-7635549E7DD8}"/>
                </a:ext>
              </a:extLst>
            </p:cNvPr>
            <p:cNvGrpSpPr/>
            <p:nvPr/>
          </p:nvGrpSpPr>
          <p:grpSpPr>
            <a:xfrm>
              <a:off x="7417550" y="3165367"/>
              <a:ext cx="857145" cy="278417"/>
              <a:chOff x="8477250" y="280988"/>
              <a:chExt cx="1028017" cy="290269"/>
            </a:xfrm>
          </p:grpSpPr>
          <p:cxnSp>
            <p:nvCxnSpPr>
              <p:cNvPr id="43" name="Connector: Elbow 42">
                <a:extLst>
                  <a:ext uri="{FF2B5EF4-FFF2-40B4-BE49-F238E27FC236}">
                    <a16:creationId xmlns:a16="http://schemas.microsoft.com/office/drawing/2014/main" id="{DDDB8886-4B90-42BF-88FC-35A2750097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03488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or: Elbow 43">
                <a:extLst>
                  <a:ext uri="{FF2B5EF4-FFF2-40B4-BE49-F238E27FC236}">
                    <a16:creationId xmlns:a16="http://schemas.microsoft.com/office/drawing/2014/main" id="{A9F237F6-68F8-4A6E-B9DC-51379E7E6D80}"/>
                  </a:ext>
                </a:extLst>
              </p:cNvPr>
              <p:cNvCxnSpPr/>
              <p:nvPr/>
            </p:nvCxnSpPr>
            <p:spPr>
              <a:xfrm flipV="1">
                <a:off x="8477250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6A2C2BD-2415-48BD-8DA1-581926421374}"/>
                </a:ext>
              </a:extLst>
            </p:cNvPr>
            <p:cNvGrpSpPr/>
            <p:nvPr/>
          </p:nvGrpSpPr>
          <p:grpSpPr>
            <a:xfrm>
              <a:off x="8533991" y="2842911"/>
              <a:ext cx="548640" cy="923330"/>
              <a:chOff x="8533991" y="2842911"/>
              <a:chExt cx="548640" cy="92333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C8D3CFB-281B-4BA5-A0EC-FA7401512C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3991" y="3078728"/>
                <a:ext cx="548640" cy="5486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82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17B211E-6821-4C61-A298-5B284874EBD6}"/>
                  </a:ext>
                </a:extLst>
              </p:cNvPr>
              <p:cNvSpPr txBox="1"/>
              <p:nvPr/>
            </p:nvSpPr>
            <p:spPr>
              <a:xfrm>
                <a:off x="8543655" y="2842911"/>
                <a:ext cx="52931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FE448BE-C0E8-4B1C-8F58-8567BC5F96DC}"/>
              </a:ext>
            </a:extLst>
          </p:cNvPr>
          <p:cNvSpPr txBox="1"/>
          <p:nvPr/>
        </p:nvSpPr>
        <p:spPr>
          <a:xfrm>
            <a:off x="6228797" y="3510079"/>
            <a:ext cx="498926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latin typeface="Century Gothic" panose="020B0502020202020204" pitchFamily="34" charset="0"/>
              </a:rPr>
              <a:t>Unknowable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7F193D-E975-4AB5-BF37-BFC1F11149D4}"/>
              </a:ext>
            </a:extLst>
          </p:cNvPr>
          <p:cNvSpPr txBox="1"/>
          <p:nvPr/>
        </p:nvSpPr>
        <p:spPr>
          <a:xfrm>
            <a:off x="4804028" y="4632136"/>
            <a:ext cx="719600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latin typeface="Century Gothic" panose="020B0502020202020204" pitchFamily="34" charset="0"/>
              </a:rPr>
              <a:t>Charge: dose is proportional to charge.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A00F098-3AB0-4EAC-BB39-BE0339BFDF14}"/>
              </a:ext>
            </a:extLst>
          </p:cNvPr>
          <p:cNvGrpSpPr/>
          <p:nvPr/>
        </p:nvGrpSpPr>
        <p:grpSpPr>
          <a:xfrm>
            <a:off x="757602" y="5724423"/>
            <a:ext cx="3280997" cy="451406"/>
            <a:chOff x="757602" y="5724423"/>
            <a:chExt cx="3280997" cy="45140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6CC5C7-F5C9-4D06-BCE9-9173D657AF9B}"/>
                </a:ext>
              </a:extLst>
            </p:cNvPr>
            <p:cNvSpPr txBox="1"/>
            <p:nvPr/>
          </p:nvSpPr>
          <p:spPr>
            <a:xfrm>
              <a:off x="1028246" y="5724423"/>
              <a:ext cx="3010353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dirty="0">
                  <a:latin typeface="Century Gothic" panose="020B0502020202020204" pitchFamily="34" charset="0"/>
                </a:rPr>
                <a:t>What’s charge?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4A29CA8-0000-4A31-A04C-B86043305AC2}"/>
                </a:ext>
              </a:extLst>
            </p:cNvPr>
            <p:cNvSpPr/>
            <p:nvPr/>
          </p:nvSpPr>
          <p:spPr>
            <a:xfrm>
              <a:off x="757602" y="5858686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37F193D-E975-4AB5-BF37-BFC1F11149D4}"/>
              </a:ext>
            </a:extLst>
          </p:cNvPr>
          <p:cNvSpPr txBox="1"/>
          <p:nvPr/>
        </p:nvSpPr>
        <p:spPr>
          <a:xfrm>
            <a:off x="4449684" y="5745825"/>
            <a:ext cx="444938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latin typeface="Century Gothic" panose="020B0502020202020204" pitchFamily="34" charset="0"/>
              </a:rPr>
              <a:t>charge = current x time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7F193D-E975-4AB5-BF37-BFC1F11149D4}"/>
              </a:ext>
            </a:extLst>
          </p:cNvPr>
          <p:cNvSpPr txBox="1"/>
          <p:nvPr/>
        </p:nvSpPr>
        <p:spPr>
          <a:xfrm>
            <a:off x="4449684" y="6166212"/>
            <a:ext cx="419391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latin typeface="Century Gothic" panose="020B0502020202020204" pitchFamily="34" charset="0"/>
              </a:rPr>
              <a:t>      Q     =       I      x    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128501-A399-4AAE-8CFF-4FF5D69EB1F2}"/>
              </a:ext>
            </a:extLst>
          </p:cNvPr>
          <p:cNvGrpSpPr/>
          <p:nvPr/>
        </p:nvGrpSpPr>
        <p:grpSpPr>
          <a:xfrm>
            <a:off x="8643599" y="5472482"/>
            <a:ext cx="3276602" cy="1175027"/>
            <a:chOff x="11809844" y="2617724"/>
            <a:chExt cx="6864120" cy="2836649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56AD9F20-1AA9-4CDE-B87D-6CA463895A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83" t="58637"/>
            <a:stretch/>
          </p:blipFill>
          <p:spPr bwMode="auto">
            <a:xfrm>
              <a:off x="14334829" y="2617725"/>
              <a:ext cx="4339135" cy="2836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9CAFEFCF-8914-475C-9833-58C9320AFD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68" t="7133" r="4255" b="57815"/>
            <a:stretch/>
          </p:blipFill>
          <p:spPr bwMode="auto">
            <a:xfrm>
              <a:off x="11809844" y="2617724"/>
              <a:ext cx="2624319" cy="2836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F8B7D0E-872F-421B-B797-E2980D079FA0}"/>
              </a:ext>
            </a:extLst>
          </p:cNvPr>
          <p:cNvSpPr txBox="1"/>
          <p:nvPr/>
        </p:nvSpPr>
        <p:spPr>
          <a:xfrm>
            <a:off x="8116110" y="3500966"/>
            <a:ext cx="498926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latin typeface="Century Gothic" panose="020B0502020202020204" pitchFamily="34" charset="0"/>
              </a:rPr>
              <a:t>(or is it?)</a:t>
            </a:r>
          </a:p>
        </p:txBody>
      </p:sp>
    </p:spTree>
    <p:extLst>
      <p:ext uri="{BB962C8B-B14F-4D97-AF65-F5344CB8AC3E}">
        <p14:creationId xmlns:p14="http://schemas.microsoft.com/office/powerpoint/2010/main" val="11294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78 -0.00254 L 0.20104 0.06644 " pathEditMode="relative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18 -0.00209 L 0.19752 0.06342 " pathEditMode="relative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04 4.81481E-6 L 0.18893 0.06342 " pathEditMode="relative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48" grpId="0"/>
      <p:bldP spid="49" grpId="0"/>
      <p:bldP spid="37" grpId="0"/>
      <p:bldP spid="38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770ED1-2C00-4AA8-848B-30F193B1F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7" y="1758115"/>
            <a:ext cx="6310313" cy="39398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0F8406-91AA-4CD2-AC92-FDA2499FF5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963" y="-2762271"/>
            <a:ext cx="3947922" cy="22669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EBF324-B507-4810-95B4-E2C52AA183ED}"/>
              </a:ext>
            </a:extLst>
          </p:cNvPr>
          <p:cNvSpPr txBox="1"/>
          <p:nvPr/>
        </p:nvSpPr>
        <p:spPr>
          <a:xfrm>
            <a:off x="3863459" y="550578"/>
            <a:ext cx="4669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Snakes on a Strain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9EE397-1045-4CE7-993C-2E57BB817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237" y="5483989"/>
            <a:ext cx="5941928" cy="109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0139 L -1.43958 1.49028 " pathEditMode="relative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D21C6-97B7-4ED1-B832-5F438DD67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189" y="2692927"/>
            <a:ext cx="5345770" cy="25433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EED7B8-03AE-4F8E-8AAB-81ABDC77C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9" t="35785" r="73617" b="34900"/>
          <a:stretch/>
        </p:blipFill>
        <p:spPr>
          <a:xfrm>
            <a:off x="2556797" y="3449735"/>
            <a:ext cx="1694969" cy="16892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9036635-E6D0-43A0-BCC0-4325DBC48F41}"/>
              </a:ext>
            </a:extLst>
          </p:cNvPr>
          <p:cNvSpPr/>
          <p:nvPr/>
        </p:nvSpPr>
        <p:spPr>
          <a:xfrm>
            <a:off x="2719614" y="3433408"/>
            <a:ext cx="1532152" cy="17056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D0795D-2779-4A8E-AF6C-ABB99D9B9B1B}"/>
              </a:ext>
            </a:extLst>
          </p:cNvPr>
          <p:cNvGrpSpPr/>
          <p:nvPr/>
        </p:nvGrpSpPr>
        <p:grpSpPr>
          <a:xfrm>
            <a:off x="1538174" y="3462302"/>
            <a:ext cx="1974663" cy="823913"/>
            <a:chOff x="4620816" y="932262"/>
            <a:chExt cx="1974663" cy="82391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3519828-EB05-4107-AAE0-CA43495CF1B6}"/>
                </a:ext>
              </a:extLst>
            </p:cNvPr>
            <p:cNvGrpSpPr/>
            <p:nvPr/>
          </p:nvGrpSpPr>
          <p:grpSpPr>
            <a:xfrm>
              <a:off x="4620816" y="932262"/>
              <a:ext cx="1974663" cy="823913"/>
              <a:chOff x="4620816" y="932262"/>
              <a:chExt cx="1974663" cy="82391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F10E1EF-6276-4737-AF58-BC4558582F4C}"/>
                  </a:ext>
                </a:extLst>
              </p:cNvPr>
              <p:cNvSpPr/>
              <p:nvPr/>
            </p:nvSpPr>
            <p:spPr>
              <a:xfrm>
                <a:off x="4620816" y="932262"/>
                <a:ext cx="1835944" cy="823913"/>
              </a:xfrm>
              <a:custGeom>
                <a:avLst/>
                <a:gdLst>
                  <a:gd name="connsiteX0" fmla="*/ 292051 w 2121069"/>
                  <a:gd name="connsiteY0" fmla="*/ 2381 h 813635"/>
                  <a:gd name="connsiteX1" fmla="*/ 1980357 w 2121069"/>
                  <a:gd name="connsiteY1" fmla="*/ 398860 h 813635"/>
                  <a:gd name="connsiteX2" fmla="*/ 1817242 w 2121069"/>
                  <a:gd name="connsiteY2" fmla="*/ 808435 h 813635"/>
                  <a:gd name="connsiteX3" fmla="*/ 146795 w 2121069"/>
                  <a:gd name="connsiteY3" fmla="*/ 589360 h 813635"/>
                  <a:gd name="connsiteX4" fmla="*/ 292051 w 2121069"/>
                  <a:gd name="connsiteY4" fmla="*/ 2381 h 813635"/>
                  <a:gd name="connsiteX0" fmla="*/ 145256 w 1974274"/>
                  <a:gd name="connsiteY0" fmla="*/ 2381 h 813635"/>
                  <a:gd name="connsiteX1" fmla="*/ 1833562 w 1974274"/>
                  <a:gd name="connsiteY1" fmla="*/ 398860 h 813635"/>
                  <a:gd name="connsiteX2" fmla="*/ 1670447 w 1974274"/>
                  <a:gd name="connsiteY2" fmla="*/ 808435 h 813635"/>
                  <a:gd name="connsiteX3" fmla="*/ 0 w 1974274"/>
                  <a:gd name="connsiteY3" fmla="*/ 589360 h 813635"/>
                  <a:gd name="connsiteX4" fmla="*/ 145256 w 1974274"/>
                  <a:gd name="connsiteY4" fmla="*/ 2381 h 813635"/>
                  <a:gd name="connsiteX0" fmla="*/ 145256 w 1974274"/>
                  <a:gd name="connsiteY0" fmla="*/ 0 h 811254"/>
                  <a:gd name="connsiteX1" fmla="*/ 1833562 w 1974274"/>
                  <a:gd name="connsiteY1" fmla="*/ 396479 h 811254"/>
                  <a:gd name="connsiteX2" fmla="*/ 1670447 w 1974274"/>
                  <a:gd name="connsiteY2" fmla="*/ 806054 h 811254"/>
                  <a:gd name="connsiteX3" fmla="*/ 0 w 1974274"/>
                  <a:gd name="connsiteY3" fmla="*/ 586979 h 811254"/>
                  <a:gd name="connsiteX4" fmla="*/ 145256 w 1974274"/>
                  <a:gd name="connsiteY4" fmla="*/ 0 h 811254"/>
                  <a:gd name="connsiteX0" fmla="*/ 145256 w 1833562"/>
                  <a:gd name="connsiteY0" fmla="*/ 0 h 811254"/>
                  <a:gd name="connsiteX1" fmla="*/ 1833562 w 1833562"/>
                  <a:gd name="connsiteY1" fmla="*/ 396479 h 811254"/>
                  <a:gd name="connsiteX2" fmla="*/ 1670447 w 1833562"/>
                  <a:gd name="connsiteY2" fmla="*/ 806054 h 811254"/>
                  <a:gd name="connsiteX3" fmla="*/ 0 w 1833562"/>
                  <a:gd name="connsiteY3" fmla="*/ 586979 h 811254"/>
                  <a:gd name="connsiteX4" fmla="*/ 145256 w 1833562"/>
                  <a:gd name="connsiteY4" fmla="*/ 0 h 811254"/>
                  <a:gd name="connsiteX0" fmla="*/ 145256 w 1833562"/>
                  <a:gd name="connsiteY0" fmla="*/ 0 h 806054"/>
                  <a:gd name="connsiteX1" fmla="*/ 1833562 w 1833562"/>
                  <a:gd name="connsiteY1" fmla="*/ 396479 h 806054"/>
                  <a:gd name="connsiteX2" fmla="*/ 1670447 w 1833562"/>
                  <a:gd name="connsiteY2" fmla="*/ 806054 h 806054"/>
                  <a:gd name="connsiteX3" fmla="*/ 0 w 1833562"/>
                  <a:gd name="connsiteY3" fmla="*/ 586979 h 806054"/>
                  <a:gd name="connsiteX4" fmla="*/ 145256 w 1833562"/>
                  <a:gd name="connsiteY4" fmla="*/ 0 h 806054"/>
                  <a:gd name="connsiteX0" fmla="*/ 145256 w 1923726"/>
                  <a:gd name="connsiteY0" fmla="*/ 0 h 806054"/>
                  <a:gd name="connsiteX1" fmla="*/ 1833562 w 1923726"/>
                  <a:gd name="connsiteY1" fmla="*/ 396479 h 806054"/>
                  <a:gd name="connsiteX2" fmla="*/ 1689496 w 1923726"/>
                  <a:gd name="connsiteY2" fmla="*/ 616743 h 806054"/>
                  <a:gd name="connsiteX3" fmla="*/ 1670447 w 1923726"/>
                  <a:gd name="connsiteY3" fmla="*/ 806054 h 806054"/>
                  <a:gd name="connsiteX4" fmla="*/ 0 w 1923726"/>
                  <a:gd name="connsiteY4" fmla="*/ 586979 h 806054"/>
                  <a:gd name="connsiteX5" fmla="*/ 145256 w 1923726"/>
                  <a:gd name="connsiteY5" fmla="*/ 0 h 806054"/>
                  <a:gd name="connsiteX0" fmla="*/ 161443 w 1835384"/>
                  <a:gd name="connsiteY0" fmla="*/ 2886 h 808940"/>
                  <a:gd name="connsiteX1" fmla="*/ 1717590 w 1835384"/>
                  <a:gd name="connsiteY1" fmla="*/ 375553 h 808940"/>
                  <a:gd name="connsiteX2" fmla="*/ 1705683 w 1835384"/>
                  <a:gd name="connsiteY2" fmla="*/ 619629 h 808940"/>
                  <a:gd name="connsiteX3" fmla="*/ 1686634 w 1835384"/>
                  <a:gd name="connsiteY3" fmla="*/ 808940 h 808940"/>
                  <a:gd name="connsiteX4" fmla="*/ 16187 w 1835384"/>
                  <a:gd name="connsiteY4" fmla="*/ 589865 h 808940"/>
                  <a:gd name="connsiteX5" fmla="*/ 161443 w 1835384"/>
                  <a:gd name="connsiteY5" fmla="*/ 2886 h 808940"/>
                  <a:gd name="connsiteX0" fmla="*/ 161443 w 1835384"/>
                  <a:gd name="connsiteY0" fmla="*/ 3816 h 809870"/>
                  <a:gd name="connsiteX1" fmla="*/ 1717590 w 1835384"/>
                  <a:gd name="connsiteY1" fmla="*/ 376483 h 809870"/>
                  <a:gd name="connsiteX2" fmla="*/ 1705683 w 1835384"/>
                  <a:gd name="connsiteY2" fmla="*/ 620559 h 809870"/>
                  <a:gd name="connsiteX3" fmla="*/ 1686634 w 1835384"/>
                  <a:gd name="connsiteY3" fmla="*/ 809870 h 809870"/>
                  <a:gd name="connsiteX4" fmla="*/ 16187 w 1835384"/>
                  <a:gd name="connsiteY4" fmla="*/ 590795 h 809870"/>
                  <a:gd name="connsiteX5" fmla="*/ 161443 w 1835384"/>
                  <a:gd name="connsiteY5" fmla="*/ 3816 h 809870"/>
                  <a:gd name="connsiteX0" fmla="*/ 169824 w 1941322"/>
                  <a:gd name="connsiteY0" fmla="*/ 3105 h 809159"/>
                  <a:gd name="connsiteX1" fmla="*/ 1849796 w 1941322"/>
                  <a:gd name="connsiteY1" fmla="*/ 392441 h 809159"/>
                  <a:gd name="connsiteX2" fmla="*/ 1714064 w 1941322"/>
                  <a:gd name="connsiteY2" fmla="*/ 619848 h 809159"/>
                  <a:gd name="connsiteX3" fmla="*/ 1695015 w 1941322"/>
                  <a:gd name="connsiteY3" fmla="*/ 809159 h 809159"/>
                  <a:gd name="connsiteX4" fmla="*/ 24568 w 1941322"/>
                  <a:gd name="connsiteY4" fmla="*/ 590084 h 809159"/>
                  <a:gd name="connsiteX5" fmla="*/ 169824 w 1941322"/>
                  <a:gd name="connsiteY5" fmla="*/ 3105 h 809159"/>
                  <a:gd name="connsiteX0" fmla="*/ 169824 w 1941322"/>
                  <a:gd name="connsiteY0" fmla="*/ 2022 h 808076"/>
                  <a:gd name="connsiteX1" fmla="*/ 1849796 w 1941322"/>
                  <a:gd name="connsiteY1" fmla="*/ 391358 h 808076"/>
                  <a:gd name="connsiteX2" fmla="*/ 1714064 w 1941322"/>
                  <a:gd name="connsiteY2" fmla="*/ 618765 h 808076"/>
                  <a:gd name="connsiteX3" fmla="*/ 1695015 w 1941322"/>
                  <a:gd name="connsiteY3" fmla="*/ 808076 h 808076"/>
                  <a:gd name="connsiteX4" fmla="*/ 24568 w 1941322"/>
                  <a:gd name="connsiteY4" fmla="*/ 589001 h 808076"/>
                  <a:gd name="connsiteX5" fmla="*/ 169824 w 1941322"/>
                  <a:gd name="connsiteY5" fmla="*/ 2022 h 808076"/>
                  <a:gd name="connsiteX0" fmla="*/ 169824 w 1849796"/>
                  <a:gd name="connsiteY0" fmla="*/ 2022 h 808076"/>
                  <a:gd name="connsiteX1" fmla="*/ 1849796 w 1849796"/>
                  <a:gd name="connsiteY1" fmla="*/ 391358 h 808076"/>
                  <a:gd name="connsiteX2" fmla="*/ 1714064 w 1849796"/>
                  <a:gd name="connsiteY2" fmla="*/ 618765 h 808076"/>
                  <a:gd name="connsiteX3" fmla="*/ 1695015 w 1849796"/>
                  <a:gd name="connsiteY3" fmla="*/ 808076 h 808076"/>
                  <a:gd name="connsiteX4" fmla="*/ 24568 w 1849796"/>
                  <a:gd name="connsiteY4" fmla="*/ 589001 h 808076"/>
                  <a:gd name="connsiteX5" fmla="*/ 169824 w 1849796"/>
                  <a:gd name="connsiteY5" fmla="*/ 2022 h 808076"/>
                  <a:gd name="connsiteX0" fmla="*/ 170557 w 1861245"/>
                  <a:gd name="connsiteY0" fmla="*/ 1909 h 807963"/>
                  <a:gd name="connsiteX1" fmla="*/ 1861245 w 1861245"/>
                  <a:gd name="connsiteY1" fmla="*/ 396007 h 807963"/>
                  <a:gd name="connsiteX2" fmla="*/ 1714797 w 1861245"/>
                  <a:gd name="connsiteY2" fmla="*/ 618652 h 807963"/>
                  <a:gd name="connsiteX3" fmla="*/ 1695748 w 1861245"/>
                  <a:gd name="connsiteY3" fmla="*/ 807963 h 807963"/>
                  <a:gd name="connsiteX4" fmla="*/ 25301 w 1861245"/>
                  <a:gd name="connsiteY4" fmla="*/ 588888 h 807963"/>
                  <a:gd name="connsiteX5" fmla="*/ 170557 w 1861245"/>
                  <a:gd name="connsiteY5" fmla="*/ 1909 h 807963"/>
                  <a:gd name="connsiteX0" fmla="*/ 170557 w 1861245"/>
                  <a:gd name="connsiteY0" fmla="*/ 1909 h 807963"/>
                  <a:gd name="connsiteX1" fmla="*/ 1861245 w 1861245"/>
                  <a:gd name="connsiteY1" fmla="*/ 396007 h 807963"/>
                  <a:gd name="connsiteX2" fmla="*/ 1714797 w 1861245"/>
                  <a:gd name="connsiteY2" fmla="*/ 618652 h 807963"/>
                  <a:gd name="connsiteX3" fmla="*/ 1695748 w 1861245"/>
                  <a:gd name="connsiteY3" fmla="*/ 807963 h 807963"/>
                  <a:gd name="connsiteX4" fmla="*/ 25301 w 1861245"/>
                  <a:gd name="connsiteY4" fmla="*/ 588888 h 807963"/>
                  <a:gd name="connsiteX5" fmla="*/ 170557 w 1861245"/>
                  <a:gd name="connsiteY5" fmla="*/ 1909 h 807963"/>
                  <a:gd name="connsiteX0" fmla="*/ 298707 w 1989395"/>
                  <a:gd name="connsiteY0" fmla="*/ 1909 h 825822"/>
                  <a:gd name="connsiteX1" fmla="*/ 1989395 w 1989395"/>
                  <a:gd name="connsiteY1" fmla="*/ 396007 h 825822"/>
                  <a:gd name="connsiteX2" fmla="*/ 1842947 w 1989395"/>
                  <a:gd name="connsiteY2" fmla="*/ 618652 h 825822"/>
                  <a:gd name="connsiteX3" fmla="*/ 1915576 w 1989395"/>
                  <a:gd name="connsiteY3" fmla="*/ 825822 h 825822"/>
                  <a:gd name="connsiteX4" fmla="*/ 153451 w 1989395"/>
                  <a:gd name="connsiteY4" fmla="*/ 588888 h 825822"/>
                  <a:gd name="connsiteX5" fmla="*/ 298707 w 1989395"/>
                  <a:gd name="connsiteY5" fmla="*/ 1909 h 825822"/>
                  <a:gd name="connsiteX0" fmla="*/ 298707 w 1989395"/>
                  <a:gd name="connsiteY0" fmla="*/ 1909 h 825822"/>
                  <a:gd name="connsiteX1" fmla="*/ 1989395 w 1989395"/>
                  <a:gd name="connsiteY1" fmla="*/ 396007 h 825822"/>
                  <a:gd name="connsiteX2" fmla="*/ 1842947 w 1989395"/>
                  <a:gd name="connsiteY2" fmla="*/ 618652 h 825822"/>
                  <a:gd name="connsiteX3" fmla="*/ 1915576 w 1989395"/>
                  <a:gd name="connsiteY3" fmla="*/ 825822 h 825822"/>
                  <a:gd name="connsiteX4" fmla="*/ 153451 w 1989395"/>
                  <a:gd name="connsiteY4" fmla="*/ 588888 h 825822"/>
                  <a:gd name="connsiteX5" fmla="*/ 298707 w 1989395"/>
                  <a:gd name="connsiteY5" fmla="*/ 1909 h 825822"/>
                  <a:gd name="connsiteX0" fmla="*/ 145256 w 1835944"/>
                  <a:gd name="connsiteY0" fmla="*/ 1909 h 825822"/>
                  <a:gd name="connsiteX1" fmla="*/ 1835944 w 1835944"/>
                  <a:gd name="connsiteY1" fmla="*/ 396007 h 825822"/>
                  <a:gd name="connsiteX2" fmla="*/ 1689496 w 1835944"/>
                  <a:gd name="connsiteY2" fmla="*/ 618652 h 825822"/>
                  <a:gd name="connsiteX3" fmla="*/ 1762125 w 1835944"/>
                  <a:gd name="connsiteY3" fmla="*/ 825822 h 825822"/>
                  <a:gd name="connsiteX4" fmla="*/ 0 w 1835944"/>
                  <a:gd name="connsiteY4" fmla="*/ 588888 h 825822"/>
                  <a:gd name="connsiteX5" fmla="*/ 145256 w 1835944"/>
                  <a:gd name="connsiteY5" fmla="*/ 1909 h 825822"/>
                  <a:gd name="connsiteX0" fmla="*/ 145256 w 1835944"/>
                  <a:gd name="connsiteY0" fmla="*/ 0 h 823913"/>
                  <a:gd name="connsiteX1" fmla="*/ 1835944 w 1835944"/>
                  <a:gd name="connsiteY1" fmla="*/ 394098 h 823913"/>
                  <a:gd name="connsiteX2" fmla="*/ 1689496 w 1835944"/>
                  <a:gd name="connsiteY2" fmla="*/ 616743 h 823913"/>
                  <a:gd name="connsiteX3" fmla="*/ 1762125 w 1835944"/>
                  <a:gd name="connsiteY3" fmla="*/ 823913 h 823913"/>
                  <a:gd name="connsiteX4" fmla="*/ 0 w 1835944"/>
                  <a:gd name="connsiteY4" fmla="*/ 586979 h 823913"/>
                  <a:gd name="connsiteX5" fmla="*/ 145256 w 1835944"/>
                  <a:gd name="connsiteY5" fmla="*/ 0 h 823913"/>
                  <a:gd name="connsiteX0" fmla="*/ 145256 w 1835944"/>
                  <a:gd name="connsiteY0" fmla="*/ 0 h 823913"/>
                  <a:gd name="connsiteX1" fmla="*/ 1835944 w 1835944"/>
                  <a:gd name="connsiteY1" fmla="*/ 394098 h 823913"/>
                  <a:gd name="connsiteX2" fmla="*/ 1689496 w 1835944"/>
                  <a:gd name="connsiteY2" fmla="*/ 616743 h 823913"/>
                  <a:gd name="connsiteX3" fmla="*/ 1762125 w 1835944"/>
                  <a:gd name="connsiteY3" fmla="*/ 823913 h 823913"/>
                  <a:gd name="connsiteX4" fmla="*/ 0 w 1835944"/>
                  <a:gd name="connsiteY4" fmla="*/ 586979 h 823913"/>
                  <a:gd name="connsiteX5" fmla="*/ 145256 w 1835944"/>
                  <a:gd name="connsiteY5" fmla="*/ 0 h 82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5944" h="823913">
                    <a:moveTo>
                      <a:pt x="145256" y="0"/>
                    </a:moveTo>
                    <a:lnTo>
                      <a:pt x="1835944" y="394098"/>
                    </a:lnTo>
                    <a:cubicBezTo>
                      <a:pt x="1700411" y="423069"/>
                      <a:pt x="1718468" y="544115"/>
                      <a:pt x="1689496" y="616743"/>
                    </a:cubicBezTo>
                    <a:cubicBezTo>
                      <a:pt x="1713706" y="685800"/>
                      <a:pt x="1697433" y="739378"/>
                      <a:pt x="1762125" y="823913"/>
                    </a:cubicBezTo>
                    <a:lnTo>
                      <a:pt x="0" y="586979"/>
                    </a:lnTo>
                    <a:lnTo>
                      <a:pt x="14525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12068AE-A2CE-4DD8-A281-7020162C33AF}"/>
                  </a:ext>
                </a:extLst>
              </p:cNvPr>
              <p:cNvGrpSpPr/>
              <p:nvPr/>
            </p:nvGrpSpPr>
            <p:grpSpPr>
              <a:xfrm rot="457661">
                <a:off x="4632069" y="1031162"/>
                <a:ext cx="1963410" cy="621056"/>
                <a:chOff x="5316901" y="1164187"/>
                <a:chExt cx="2427301" cy="936703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1F596CDF-6004-4EBA-A8C5-5AD96E0BEFDB}"/>
                    </a:ext>
                  </a:extLst>
                </p:cNvPr>
                <p:cNvSpPr/>
                <p:nvPr/>
              </p:nvSpPr>
              <p:spPr>
                <a:xfrm>
                  <a:off x="7440094" y="1440738"/>
                  <a:ext cx="304108" cy="66015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58A9EC0B-738D-48AC-9DF1-B7EA4F49D0D9}"/>
                    </a:ext>
                  </a:extLst>
                </p:cNvPr>
                <p:cNvCxnSpPr>
                  <a:cxnSpLocks/>
                  <a:stCxn id="4" idx="0"/>
                </p:cNvCxnSpPr>
                <p:nvPr/>
              </p:nvCxnSpPr>
              <p:spPr>
                <a:xfrm flipH="1" flipV="1">
                  <a:off x="5423953" y="1164187"/>
                  <a:ext cx="2168195" cy="2765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AEDBD621-70BE-455D-BAA0-798E55B3DAD6}"/>
                    </a:ext>
                  </a:extLst>
                </p:cNvPr>
                <p:cNvCxnSpPr>
                  <a:cxnSpLocks/>
                  <a:stCxn id="4" idx="4"/>
                </p:cNvCxnSpPr>
                <p:nvPr/>
              </p:nvCxnSpPr>
              <p:spPr>
                <a:xfrm flipH="1">
                  <a:off x="5316901" y="2100890"/>
                  <a:ext cx="22752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9EA4DE-F78C-4276-B8DA-EE221EAE2688}"/>
                </a:ext>
              </a:extLst>
            </p:cNvPr>
            <p:cNvSpPr>
              <a:spLocks/>
            </p:cNvSpPr>
            <p:nvPr/>
          </p:nvSpPr>
          <p:spPr>
            <a:xfrm>
              <a:off x="5074612" y="1205968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246CB0C-4CA7-468D-9AD3-FBB46454A180}"/>
                </a:ext>
              </a:extLst>
            </p:cNvPr>
            <p:cNvSpPr>
              <a:spLocks/>
            </p:cNvSpPr>
            <p:nvPr/>
          </p:nvSpPr>
          <p:spPr>
            <a:xfrm>
              <a:off x="5442912" y="1281824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6C6DC1-CBAD-419E-938F-5A61AFFA67FC}"/>
                </a:ext>
              </a:extLst>
            </p:cNvPr>
            <p:cNvSpPr>
              <a:spLocks/>
            </p:cNvSpPr>
            <p:nvPr/>
          </p:nvSpPr>
          <p:spPr>
            <a:xfrm>
              <a:off x="5849312" y="1353612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143814-5166-44DA-A445-1302985A03F4}"/>
              </a:ext>
            </a:extLst>
          </p:cNvPr>
          <p:cNvGrpSpPr/>
          <p:nvPr/>
        </p:nvGrpSpPr>
        <p:grpSpPr>
          <a:xfrm>
            <a:off x="594928" y="3532340"/>
            <a:ext cx="857145" cy="278417"/>
            <a:chOff x="8477250" y="280988"/>
            <a:chExt cx="1028017" cy="290269"/>
          </a:xfrm>
        </p:grpSpPr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BCE9DBBF-E058-4613-B4E6-300FE12E5E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129F2DA8-9D7E-4BF7-8851-F42C39107DB7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5EBF324-B507-4810-95B4-E2C52AA183ED}"/>
              </a:ext>
            </a:extLst>
          </p:cNvPr>
          <p:cNvSpPr txBox="1"/>
          <p:nvPr/>
        </p:nvSpPr>
        <p:spPr>
          <a:xfrm>
            <a:off x="4669167" y="563278"/>
            <a:ext cx="2853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Fake EPSPs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E8BA1E-0E86-4497-A2D9-CDA14CBE275A}"/>
              </a:ext>
            </a:extLst>
          </p:cNvPr>
          <p:cNvGrpSpPr/>
          <p:nvPr/>
        </p:nvGrpSpPr>
        <p:grpSpPr>
          <a:xfrm>
            <a:off x="8191979" y="2172864"/>
            <a:ext cx="1846980" cy="1388778"/>
            <a:chOff x="9452410" y="2179922"/>
            <a:chExt cx="1846980" cy="13887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F6137D-7951-48C2-8F85-4164570F7A9D}"/>
                </a:ext>
              </a:extLst>
            </p:cNvPr>
            <p:cNvSpPr txBox="1"/>
            <p:nvPr/>
          </p:nvSpPr>
          <p:spPr>
            <a:xfrm>
              <a:off x="9452410" y="2179922"/>
              <a:ext cx="1846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</a:rPr>
                <a:t>real EPSP!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4B40AC2-9555-46F7-903C-87C4AB92D906}"/>
                </a:ext>
              </a:extLst>
            </p:cNvPr>
            <p:cNvSpPr/>
            <p:nvPr/>
          </p:nvSpPr>
          <p:spPr>
            <a:xfrm>
              <a:off x="10375900" y="2679700"/>
              <a:ext cx="608120" cy="889000"/>
            </a:xfrm>
            <a:custGeom>
              <a:avLst/>
              <a:gdLst>
                <a:gd name="connsiteX0" fmla="*/ 0 w 608120"/>
                <a:gd name="connsiteY0" fmla="*/ 0 h 889000"/>
                <a:gd name="connsiteX1" fmla="*/ 603250 w 608120"/>
                <a:gd name="connsiteY1" fmla="*/ 692150 h 889000"/>
                <a:gd name="connsiteX2" fmla="*/ 234950 w 608120"/>
                <a:gd name="connsiteY2" fmla="*/ 88900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8120" h="889000">
                  <a:moveTo>
                    <a:pt x="0" y="0"/>
                  </a:moveTo>
                  <a:cubicBezTo>
                    <a:pt x="282046" y="271991"/>
                    <a:pt x="564092" y="543983"/>
                    <a:pt x="603250" y="692150"/>
                  </a:cubicBezTo>
                  <a:cubicBezTo>
                    <a:pt x="642408" y="840317"/>
                    <a:pt x="438679" y="864658"/>
                    <a:pt x="234950" y="8890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844F5C-5B39-4F35-9A75-0A08B5E2E782}"/>
              </a:ext>
            </a:extLst>
          </p:cNvPr>
          <p:cNvGrpSpPr/>
          <p:nvPr/>
        </p:nvGrpSpPr>
        <p:grpSpPr>
          <a:xfrm rot="4235573">
            <a:off x="3378940" y="2130849"/>
            <a:ext cx="2276475" cy="1365996"/>
            <a:chOff x="480662" y="2876294"/>
            <a:chExt cx="2276475" cy="1365996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EC97E00F-6BA9-462E-8251-6F691F343982}"/>
                </a:ext>
              </a:extLst>
            </p:cNvPr>
            <p:cNvSpPr/>
            <p:nvPr/>
          </p:nvSpPr>
          <p:spPr>
            <a:xfrm rot="7877189">
              <a:off x="1346313" y="2831465"/>
              <a:ext cx="545174" cy="2276475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926C792-7430-4965-9C3D-8E6074102694}"/>
                </a:ext>
              </a:extLst>
            </p:cNvPr>
            <p:cNvSpPr/>
            <p:nvPr/>
          </p:nvSpPr>
          <p:spPr>
            <a:xfrm rot="2198355">
              <a:off x="539905" y="2876294"/>
              <a:ext cx="352606" cy="5905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15806" y="3433408"/>
            <a:ext cx="180975" cy="1567852"/>
            <a:chOff x="5422106" y="2531708"/>
            <a:chExt cx="180975" cy="1567852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5508783" y="2531708"/>
              <a:ext cx="7620" cy="156785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422106" y="2531708"/>
              <a:ext cx="18097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22106" y="4099560"/>
              <a:ext cx="18097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8431439" y="3208527"/>
            <a:ext cx="214721" cy="1814007"/>
            <a:chOff x="5422106" y="2531708"/>
            <a:chExt cx="180975" cy="1567852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5508783" y="2531708"/>
              <a:ext cx="7620" cy="156785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422106" y="2531708"/>
              <a:ext cx="18097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422106" y="4099560"/>
              <a:ext cx="18097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4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4DF50D8-1D0C-4538-8C3C-0A370E062D49}"/>
              </a:ext>
            </a:extLst>
          </p:cNvPr>
          <p:cNvGrpSpPr/>
          <p:nvPr/>
        </p:nvGrpSpPr>
        <p:grpSpPr>
          <a:xfrm>
            <a:off x="4077622" y="3221032"/>
            <a:ext cx="1694969" cy="1705614"/>
            <a:chOff x="258097" y="1848747"/>
            <a:chExt cx="1694969" cy="17056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EED7B8-03AE-4F8E-8AAB-81ABDC77C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019" t="35785" r="73617" b="34900"/>
            <a:stretch/>
          </p:blipFill>
          <p:spPr>
            <a:xfrm>
              <a:off x="258097" y="1865074"/>
              <a:ext cx="1694969" cy="168928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036635-E6D0-43A0-BCC0-4325DBC48F41}"/>
                </a:ext>
              </a:extLst>
            </p:cNvPr>
            <p:cNvSpPr/>
            <p:nvPr/>
          </p:nvSpPr>
          <p:spPr>
            <a:xfrm>
              <a:off x="420914" y="1848747"/>
              <a:ext cx="1532152" cy="170561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D0795D-2779-4A8E-AF6C-ABB99D9B9B1B}"/>
              </a:ext>
            </a:extLst>
          </p:cNvPr>
          <p:cNvGrpSpPr/>
          <p:nvPr/>
        </p:nvGrpSpPr>
        <p:grpSpPr>
          <a:xfrm>
            <a:off x="3058999" y="3249926"/>
            <a:ext cx="1974663" cy="823913"/>
            <a:chOff x="4620816" y="932262"/>
            <a:chExt cx="1974663" cy="82391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3519828-EB05-4107-AAE0-CA43495CF1B6}"/>
                </a:ext>
              </a:extLst>
            </p:cNvPr>
            <p:cNvGrpSpPr/>
            <p:nvPr/>
          </p:nvGrpSpPr>
          <p:grpSpPr>
            <a:xfrm>
              <a:off x="4620816" y="932262"/>
              <a:ext cx="1974663" cy="823913"/>
              <a:chOff x="4620816" y="932262"/>
              <a:chExt cx="1974663" cy="82391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F10E1EF-6276-4737-AF58-BC4558582F4C}"/>
                  </a:ext>
                </a:extLst>
              </p:cNvPr>
              <p:cNvSpPr/>
              <p:nvPr/>
            </p:nvSpPr>
            <p:spPr>
              <a:xfrm>
                <a:off x="4620816" y="932262"/>
                <a:ext cx="1835944" cy="823913"/>
              </a:xfrm>
              <a:custGeom>
                <a:avLst/>
                <a:gdLst>
                  <a:gd name="connsiteX0" fmla="*/ 292051 w 2121069"/>
                  <a:gd name="connsiteY0" fmla="*/ 2381 h 813635"/>
                  <a:gd name="connsiteX1" fmla="*/ 1980357 w 2121069"/>
                  <a:gd name="connsiteY1" fmla="*/ 398860 h 813635"/>
                  <a:gd name="connsiteX2" fmla="*/ 1817242 w 2121069"/>
                  <a:gd name="connsiteY2" fmla="*/ 808435 h 813635"/>
                  <a:gd name="connsiteX3" fmla="*/ 146795 w 2121069"/>
                  <a:gd name="connsiteY3" fmla="*/ 589360 h 813635"/>
                  <a:gd name="connsiteX4" fmla="*/ 292051 w 2121069"/>
                  <a:gd name="connsiteY4" fmla="*/ 2381 h 813635"/>
                  <a:gd name="connsiteX0" fmla="*/ 145256 w 1974274"/>
                  <a:gd name="connsiteY0" fmla="*/ 2381 h 813635"/>
                  <a:gd name="connsiteX1" fmla="*/ 1833562 w 1974274"/>
                  <a:gd name="connsiteY1" fmla="*/ 398860 h 813635"/>
                  <a:gd name="connsiteX2" fmla="*/ 1670447 w 1974274"/>
                  <a:gd name="connsiteY2" fmla="*/ 808435 h 813635"/>
                  <a:gd name="connsiteX3" fmla="*/ 0 w 1974274"/>
                  <a:gd name="connsiteY3" fmla="*/ 589360 h 813635"/>
                  <a:gd name="connsiteX4" fmla="*/ 145256 w 1974274"/>
                  <a:gd name="connsiteY4" fmla="*/ 2381 h 813635"/>
                  <a:gd name="connsiteX0" fmla="*/ 145256 w 1974274"/>
                  <a:gd name="connsiteY0" fmla="*/ 0 h 811254"/>
                  <a:gd name="connsiteX1" fmla="*/ 1833562 w 1974274"/>
                  <a:gd name="connsiteY1" fmla="*/ 396479 h 811254"/>
                  <a:gd name="connsiteX2" fmla="*/ 1670447 w 1974274"/>
                  <a:gd name="connsiteY2" fmla="*/ 806054 h 811254"/>
                  <a:gd name="connsiteX3" fmla="*/ 0 w 1974274"/>
                  <a:gd name="connsiteY3" fmla="*/ 586979 h 811254"/>
                  <a:gd name="connsiteX4" fmla="*/ 145256 w 1974274"/>
                  <a:gd name="connsiteY4" fmla="*/ 0 h 811254"/>
                  <a:gd name="connsiteX0" fmla="*/ 145256 w 1833562"/>
                  <a:gd name="connsiteY0" fmla="*/ 0 h 811254"/>
                  <a:gd name="connsiteX1" fmla="*/ 1833562 w 1833562"/>
                  <a:gd name="connsiteY1" fmla="*/ 396479 h 811254"/>
                  <a:gd name="connsiteX2" fmla="*/ 1670447 w 1833562"/>
                  <a:gd name="connsiteY2" fmla="*/ 806054 h 811254"/>
                  <a:gd name="connsiteX3" fmla="*/ 0 w 1833562"/>
                  <a:gd name="connsiteY3" fmla="*/ 586979 h 811254"/>
                  <a:gd name="connsiteX4" fmla="*/ 145256 w 1833562"/>
                  <a:gd name="connsiteY4" fmla="*/ 0 h 811254"/>
                  <a:gd name="connsiteX0" fmla="*/ 145256 w 1833562"/>
                  <a:gd name="connsiteY0" fmla="*/ 0 h 806054"/>
                  <a:gd name="connsiteX1" fmla="*/ 1833562 w 1833562"/>
                  <a:gd name="connsiteY1" fmla="*/ 396479 h 806054"/>
                  <a:gd name="connsiteX2" fmla="*/ 1670447 w 1833562"/>
                  <a:gd name="connsiteY2" fmla="*/ 806054 h 806054"/>
                  <a:gd name="connsiteX3" fmla="*/ 0 w 1833562"/>
                  <a:gd name="connsiteY3" fmla="*/ 586979 h 806054"/>
                  <a:gd name="connsiteX4" fmla="*/ 145256 w 1833562"/>
                  <a:gd name="connsiteY4" fmla="*/ 0 h 806054"/>
                  <a:gd name="connsiteX0" fmla="*/ 145256 w 1923726"/>
                  <a:gd name="connsiteY0" fmla="*/ 0 h 806054"/>
                  <a:gd name="connsiteX1" fmla="*/ 1833562 w 1923726"/>
                  <a:gd name="connsiteY1" fmla="*/ 396479 h 806054"/>
                  <a:gd name="connsiteX2" fmla="*/ 1689496 w 1923726"/>
                  <a:gd name="connsiteY2" fmla="*/ 616743 h 806054"/>
                  <a:gd name="connsiteX3" fmla="*/ 1670447 w 1923726"/>
                  <a:gd name="connsiteY3" fmla="*/ 806054 h 806054"/>
                  <a:gd name="connsiteX4" fmla="*/ 0 w 1923726"/>
                  <a:gd name="connsiteY4" fmla="*/ 586979 h 806054"/>
                  <a:gd name="connsiteX5" fmla="*/ 145256 w 1923726"/>
                  <a:gd name="connsiteY5" fmla="*/ 0 h 806054"/>
                  <a:gd name="connsiteX0" fmla="*/ 161443 w 1835384"/>
                  <a:gd name="connsiteY0" fmla="*/ 2886 h 808940"/>
                  <a:gd name="connsiteX1" fmla="*/ 1717590 w 1835384"/>
                  <a:gd name="connsiteY1" fmla="*/ 375553 h 808940"/>
                  <a:gd name="connsiteX2" fmla="*/ 1705683 w 1835384"/>
                  <a:gd name="connsiteY2" fmla="*/ 619629 h 808940"/>
                  <a:gd name="connsiteX3" fmla="*/ 1686634 w 1835384"/>
                  <a:gd name="connsiteY3" fmla="*/ 808940 h 808940"/>
                  <a:gd name="connsiteX4" fmla="*/ 16187 w 1835384"/>
                  <a:gd name="connsiteY4" fmla="*/ 589865 h 808940"/>
                  <a:gd name="connsiteX5" fmla="*/ 161443 w 1835384"/>
                  <a:gd name="connsiteY5" fmla="*/ 2886 h 808940"/>
                  <a:gd name="connsiteX0" fmla="*/ 161443 w 1835384"/>
                  <a:gd name="connsiteY0" fmla="*/ 3816 h 809870"/>
                  <a:gd name="connsiteX1" fmla="*/ 1717590 w 1835384"/>
                  <a:gd name="connsiteY1" fmla="*/ 376483 h 809870"/>
                  <a:gd name="connsiteX2" fmla="*/ 1705683 w 1835384"/>
                  <a:gd name="connsiteY2" fmla="*/ 620559 h 809870"/>
                  <a:gd name="connsiteX3" fmla="*/ 1686634 w 1835384"/>
                  <a:gd name="connsiteY3" fmla="*/ 809870 h 809870"/>
                  <a:gd name="connsiteX4" fmla="*/ 16187 w 1835384"/>
                  <a:gd name="connsiteY4" fmla="*/ 590795 h 809870"/>
                  <a:gd name="connsiteX5" fmla="*/ 161443 w 1835384"/>
                  <a:gd name="connsiteY5" fmla="*/ 3816 h 809870"/>
                  <a:gd name="connsiteX0" fmla="*/ 169824 w 1941322"/>
                  <a:gd name="connsiteY0" fmla="*/ 3105 h 809159"/>
                  <a:gd name="connsiteX1" fmla="*/ 1849796 w 1941322"/>
                  <a:gd name="connsiteY1" fmla="*/ 392441 h 809159"/>
                  <a:gd name="connsiteX2" fmla="*/ 1714064 w 1941322"/>
                  <a:gd name="connsiteY2" fmla="*/ 619848 h 809159"/>
                  <a:gd name="connsiteX3" fmla="*/ 1695015 w 1941322"/>
                  <a:gd name="connsiteY3" fmla="*/ 809159 h 809159"/>
                  <a:gd name="connsiteX4" fmla="*/ 24568 w 1941322"/>
                  <a:gd name="connsiteY4" fmla="*/ 590084 h 809159"/>
                  <a:gd name="connsiteX5" fmla="*/ 169824 w 1941322"/>
                  <a:gd name="connsiteY5" fmla="*/ 3105 h 809159"/>
                  <a:gd name="connsiteX0" fmla="*/ 169824 w 1941322"/>
                  <a:gd name="connsiteY0" fmla="*/ 2022 h 808076"/>
                  <a:gd name="connsiteX1" fmla="*/ 1849796 w 1941322"/>
                  <a:gd name="connsiteY1" fmla="*/ 391358 h 808076"/>
                  <a:gd name="connsiteX2" fmla="*/ 1714064 w 1941322"/>
                  <a:gd name="connsiteY2" fmla="*/ 618765 h 808076"/>
                  <a:gd name="connsiteX3" fmla="*/ 1695015 w 1941322"/>
                  <a:gd name="connsiteY3" fmla="*/ 808076 h 808076"/>
                  <a:gd name="connsiteX4" fmla="*/ 24568 w 1941322"/>
                  <a:gd name="connsiteY4" fmla="*/ 589001 h 808076"/>
                  <a:gd name="connsiteX5" fmla="*/ 169824 w 1941322"/>
                  <a:gd name="connsiteY5" fmla="*/ 2022 h 808076"/>
                  <a:gd name="connsiteX0" fmla="*/ 169824 w 1849796"/>
                  <a:gd name="connsiteY0" fmla="*/ 2022 h 808076"/>
                  <a:gd name="connsiteX1" fmla="*/ 1849796 w 1849796"/>
                  <a:gd name="connsiteY1" fmla="*/ 391358 h 808076"/>
                  <a:gd name="connsiteX2" fmla="*/ 1714064 w 1849796"/>
                  <a:gd name="connsiteY2" fmla="*/ 618765 h 808076"/>
                  <a:gd name="connsiteX3" fmla="*/ 1695015 w 1849796"/>
                  <a:gd name="connsiteY3" fmla="*/ 808076 h 808076"/>
                  <a:gd name="connsiteX4" fmla="*/ 24568 w 1849796"/>
                  <a:gd name="connsiteY4" fmla="*/ 589001 h 808076"/>
                  <a:gd name="connsiteX5" fmla="*/ 169824 w 1849796"/>
                  <a:gd name="connsiteY5" fmla="*/ 2022 h 808076"/>
                  <a:gd name="connsiteX0" fmla="*/ 170557 w 1861245"/>
                  <a:gd name="connsiteY0" fmla="*/ 1909 h 807963"/>
                  <a:gd name="connsiteX1" fmla="*/ 1861245 w 1861245"/>
                  <a:gd name="connsiteY1" fmla="*/ 396007 h 807963"/>
                  <a:gd name="connsiteX2" fmla="*/ 1714797 w 1861245"/>
                  <a:gd name="connsiteY2" fmla="*/ 618652 h 807963"/>
                  <a:gd name="connsiteX3" fmla="*/ 1695748 w 1861245"/>
                  <a:gd name="connsiteY3" fmla="*/ 807963 h 807963"/>
                  <a:gd name="connsiteX4" fmla="*/ 25301 w 1861245"/>
                  <a:gd name="connsiteY4" fmla="*/ 588888 h 807963"/>
                  <a:gd name="connsiteX5" fmla="*/ 170557 w 1861245"/>
                  <a:gd name="connsiteY5" fmla="*/ 1909 h 807963"/>
                  <a:gd name="connsiteX0" fmla="*/ 170557 w 1861245"/>
                  <a:gd name="connsiteY0" fmla="*/ 1909 h 807963"/>
                  <a:gd name="connsiteX1" fmla="*/ 1861245 w 1861245"/>
                  <a:gd name="connsiteY1" fmla="*/ 396007 h 807963"/>
                  <a:gd name="connsiteX2" fmla="*/ 1714797 w 1861245"/>
                  <a:gd name="connsiteY2" fmla="*/ 618652 h 807963"/>
                  <a:gd name="connsiteX3" fmla="*/ 1695748 w 1861245"/>
                  <a:gd name="connsiteY3" fmla="*/ 807963 h 807963"/>
                  <a:gd name="connsiteX4" fmla="*/ 25301 w 1861245"/>
                  <a:gd name="connsiteY4" fmla="*/ 588888 h 807963"/>
                  <a:gd name="connsiteX5" fmla="*/ 170557 w 1861245"/>
                  <a:gd name="connsiteY5" fmla="*/ 1909 h 807963"/>
                  <a:gd name="connsiteX0" fmla="*/ 298707 w 1989395"/>
                  <a:gd name="connsiteY0" fmla="*/ 1909 h 825822"/>
                  <a:gd name="connsiteX1" fmla="*/ 1989395 w 1989395"/>
                  <a:gd name="connsiteY1" fmla="*/ 396007 h 825822"/>
                  <a:gd name="connsiteX2" fmla="*/ 1842947 w 1989395"/>
                  <a:gd name="connsiteY2" fmla="*/ 618652 h 825822"/>
                  <a:gd name="connsiteX3" fmla="*/ 1915576 w 1989395"/>
                  <a:gd name="connsiteY3" fmla="*/ 825822 h 825822"/>
                  <a:gd name="connsiteX4" fmla="*/ 153451 w 1989395"/>
                  <a:gd name="connsiteY4" fmla="*/ 588888 h 825822"/>
                  <a:gd name="connsiteX5" fmla="*/ 298707 w 1989395"/>
                  <a:gd name="connsiteY5" fmla="*/ 1909 h 825822"/>
                  <a:gd name="connsiteX0" fmla="*/ 298707 w 1989395"/>
                  <a:gd name="connsiteY0" fmla="*/ 1909 h 825822"/>
                  <a:gd name="connsiteX1" fmla="*/ 1989395 w 1989395"/>
                  <a:gd name="connsiteY1" fmla="*/ 396007 h 825822"/>
                  <a:gd name="connsiteX2" fmla="*/ 1842947 w 1989395"/>
                  <a:gd name="connsiteY2" fmla="*/ 618652 h 825822"/>
                  <a:gd name="connsiteX3" fmla="*/ 1915576 w 1989395"/>
                  <a:gd name="connsiteY3" fmla="*/ 825822 h 825822"/>
                  <a:gd name="connsiteX4" fmla="*/ 153451 w 1989395"/>
                  <a:gd name="connsiteY4" fmla="*/ 588888 h 825822"/>
                  <a:gd name="connsiteX5" fmla="*/ 298707 w 1989395"/>
                  <a:gd name="connsiteY5" fmla="*/ 1909 h 825822"/>
                  <a:gd name="connsiteX0" fmla="*/ 145256 w 1835944"/>
                  <a:gd name="connsiteY0" fmla="*/ 1909 h 825822"/>
                  <a:gd name="connsiteX1" fmla="*/ 1835944 w 1835944"/>
                  <a:gd name="connsiteY1" fmla="*/ 396007 h 825822"/>
                  <a:gd name="connsiteX2" fmla="*/ 1689496 w 1835944"/>
                  <a:gd name="connsiteY2" fmla="*/ 618652 h 825822"/>
                  <a:gd name="connsiteX3" fmla="*/ 1762125 w 1835944"/>
                  <a:gd name="connsiteY3" fmla="*/ 825822 h 825822"/>
                  <a:gd name="connsiteX4" fmla="*/ 0 w 1835944"/>
                  <a:gd name="connsiteY4" fmla="*/ 588888 h 825822"/>
                  <a:gd name="connsiteX5" fmla="*/ 145256 w 1835944"/>
                  <a:gd name="connsiteY5" fmla="*/ 1909 h 825822"/>
                  <a:gd name="connsiteX0" fmla="*/ 145256 w 1835944"/>
                  <a:gd name="connsiteY0" fmla="*/ 0 h 823913"/>
                  <a:gd name="connsiteX1" fmla="*/ 1835944 w 1835944"/>
                  <a:gd name="connsiteY1" fmla="*/ 394098 h 823913"/>
                  <a:gd name="connsiteX2" fmla="*/ 1689496 w 1835944"/>
                  <a:gd name="connsiteY2" fmla="*/ 616743 h 823913"/>
                  <a:gd name="connsiteX3" fmla="*/ 1762125 w 1835944"/>
                  <a:gd name="connsiteY3" fmla="*/ 823913 h 823913"/>
                  <a:gd name="connsiteX4" fmla="*/ 0 w 1835944"/>
                  <a:gd name="connsiteY4" fmla="*/ 586979 h 823913"/>
                  <a:gd name="connsiteX5" fmla="*/ 145256 w 1835944"/>
                  <a:gd name="connsiteY5" fmla="*/ 0 h 823913"/>
                  <a:gd name="connsiteX0" fmla="*/ 145256 w 1835944"/>
                  <a:gd name="connsiteY0" fmla="*/ 0 h 823913"/>
                  <a:gd name="connsiteX1" fmla="*/ 1835944 w 1835944"/>
                  <a:gd name="connsiteY1" fmla="*/ 394098 h 823913"/>
                  <a:gd name="connsiteX2" fmla="*/ 1689496 w 1835944"/>
                  <a:gd name="connsiteY2" fmla="*/ 616743 h 823913"/>
                  <a:gd name="connsiteX3" fmla="*/ 1762125 w 1835944"/>
                  <a:gd name="connsiteY3" fmla="*/ 823913 h 823913"/>
                  <a:gd name="connsiteX4" fmla="*/ 0 w 1835944"/>
                  <a:gd name="connsiteY4" fmla="*/ 586979 h 823913"/>
                  <a:gd name="connsiteX5" fmla="*/ 145256 w 1835944"/>
                  <a:gd name="connsiteY5" fmla="*/ 0 h 82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5944" h="823913">
                    <a:moveTo>
                      <a:pt x="145256" y="0"/>
                    </a:moveTo>
                    <a:lnTo>
                      <a:pt x="1835944" y="394098"/>
                    </a:lnTo>
                    <a:cubicBezTo>
                      <a:pt x="1700411" y="423069"/>
                      <a:pt x="1718468" y="544115"/>
                      <a:pt x="1689496" y="616743"/>
                    </a:cubicBezTo>
                    <a:cubicBezTo>
                      <a:pt x="1713706" y="685800"/>
                      <a:pt x="1697433" y="739378"/>
                      <a:pt x="1762125" y="823913"/>
                    </a:cubicBezTo>
                    <a:lnTo>
                      <a:pt x="0" y="586979"/>
                    </a:lnTo>
                    <a:lnTo>
                      <a:pt x="14525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12068AE-A2CE-4DD8-A281-7020162C33AF}"/>
                  </a:ext>
                </a:extLst>
              </p:cNvPr>
              <p:cNvGrpSpPr/>
              <p:nvPr/>
            </p:nvGrpSpPr>
            <p:grpSpPr>
              <a:xfrm rot="457661">
                <a:off x="4632069" y="1031162"/>
                <a:ext cx="1963410" cy="621056"/>
                <a:chOff x="5316901" y="1164187"/>
                <a:chExt cx="2427301" cy="936703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1F596CDF-6004-4EBA-A8C5-5AD96E0BEFDB}"/>
                    </a:ext>
                  </a:extLst>
                </p:cNvPr>
                <p:cNvSpPr/>
                <p:nvPr/>
              </p:nvSpPr>
              <p:spPr>
                <a:xfrm>
                  <a:off x="7440094" y="1440738"/>
                  <a:ext cx="304108" cy="66015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58A9EC0B-738D-48AC-9DF1-B7EA4F49D0D9}"/>
                    </a:ext>
                  </a:extLst>
                </p:cNvPr>
                <p:cNvCxnSpPr>
                  <a:cxnSpLocks/>
                  <a:stCxn id="4" idx="0"/>
                </p:cNvCxnSpPr>
                <p:nvPr/>
              </p:nvCxnSpPr>
              <p:spPr>
                <a:xfrm flipH="1" flipV="1">
                  <a:off x="5423953" y="1164187"/>
                  <a:ext cx="2168195" cy="2765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AEDBD621-70BE-455D-BAA0-798E55B3DAD6}"/>
                    </a:ext>
                  </a:extLst>
                </p:cNvPr>
                <p:cNvCxnSpPr>
                  <a:cxnSpLocks/>
                  <a:stCxn id="4" idx="4"/>
                </p:cNvCxnSpPr>
                <p:nvPr/>
              </p:nvCxnSpPr>
              <p:spPr>
                <a:xfrm flipH="1">
                  <a:off x="5316901" y="2100890"/>
                  <a:ext cx="22752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9EA4DE-F78C-4276-B8DA-EE221EAE2688}"/>
                </a:ext>
              </a:extLst>
            </p:cNvPr>
            <p:cNvSpPr>
              <a:spLocks/>
            </p:cNvSpPr>
            <p:nvPr/>
          </p:nvSpPr>
          <p:spPr>
            <a:xfrm>
              <a:off x="5074612" y="1205968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246CB0C-4CA7-468D-9AD3-FBB46454A180}"/>
                </a:ext>
              </a:extLst>
            </p:cNvPr>
            <p:cNvSpPr>
              <a:spLocks/>
            </p:cNvSpPr>
            <p:nvPr/>
          </p:nvSpPr>
          <p:spPr>
            <a:xfrm>
              <a:off x="5442912" y="1281824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6C6DC1-CBAD-419E-938F-5A61AFFA67FC}"/>
                </a:ext>
              </a:extLst>
            </p:cNvPr>
            <p:cNvSpPr>
              <a:spLocks/>
            </p:cNvSpPr>
            <p:nvPr/>
          </p:nvSpPr>
          <p:spPr>
            <a:xfrm>
              <a:off x="5849312" y="1353612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143814-5166-44DA-A445-1302985A03F4}"/>
              </a:ext>
            </a:extLst>
          </p:cNvPr>
          <p:cNvGrpSpPr/>
          <p:nvPr/>
        </p:nvGrpSpPr>
        <p:grpSpPr>
          <a:xfrm>
            <a:off x="2110476" y="3320721"/>
            <a:ext cx="857145" cy="278417"/>
            <a:chOff x="8477250" y="280988"/>
            <a:chExt cx="1028017" cy="290269"/>
          </a:xfrm>
        </p:grpSpPr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BCE9DBBF-E058-4613-B4E6-300FE12E5E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129F2DA8-9D7E-4BF7-8851-F42C39107DB7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5EBF324-B507-4810-95B4-E2C52AA183ED}"/>
              </a:ext>
            </a:extLst>
          </p:cNvPr>
          <p:cNvSpPr txBox="1"/>
          <p:nvPr/>
        </p:nvSpPr>
        <p:spPr>
          <a:xfrm>
            <a:off x="3029763" y="582328"/>
            <a:ext cx="6591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Fake EPSP Dose-Response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BABBF2-D92E-4B73-A594-BB3AD7467393}"/>
              </a:ext>
            </a:extLst>
          </p:cNvPr>
          <p:cNvGrpSpPr/>
          <p:nvPr/>
        </p:nvGrpSpPr>
        <p:grpSpPr>
          <a:xfrm>
            <a:off x="2110476" y="3130899"/>
            <a:ext cx="857145" cy="468239"/>
            <a:chOff x="8477250" y="280988"/>
            <a:chExt cx="1028017" cy="290269"/>
          </a:xfrm>
        </p:grpSpPr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86E04981-A117-4319-8926-F6F9A4577D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C90AA9DE-11B0-4AA6-8DC2-CF9E7CAFA830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FD9324-071B-410B-B220-161658043A01}"/>
              </a:ext>
            </a:extLst>
          </p:cNvPr>
          <p:cNvGrpSpPr/>
          <p:nvPr/>
        </p:nvGrpSpPr>
        <p:grpSpPr>
          <a:xfrm>
            <a:off x="2110476" y="2963381"/>
            <a:ext cx="857145" cy="635757"/>
            <a:chOff x="8477250" y="280988"/>
            <a:chExt cx="1028017" cy="290269"/>
          </a:xfrm>
        </p:grpSpPr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73DEF5B6-170A-4DFA-814E-6D3A0B97F5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A11457B0-F443-4CD5-BECF-2D3F1EEF7DEC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48EBB5-A7F4-4BD9-BD4B-BF5EE22BFB03}"/>
              </a:ext>
            </a:extLst>
          </p:cNvPr>
          <p:cNvGrpSpPr/>
          <p:nvPr/>
        </p:nvGrpSpPr>
        <p:grpSpPr>
          <a:xfrm>
            <a:off x="2110476" y="2801456"/>
            <a:ext cx="857145" cy="797682"/>
            <a:chOff x="8477250" y="280988"/>
            <a:chExt cx="1028017" cy="290269"/>
          </a:xfrm>
        </p:grpSpPr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9BB0FB52-18B4-4760-A515-C90A8B174C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7DA18AE2-6A12-454A-A734-BBF6638964F7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CE6E520-A9C1-4901-B8D3-2CF37C3295B8}"/>
              </a:ext>
            </a:extLst>
          </p:cNvPr>
          <p:cNvGrpSpPr/>
          <p:nvPr/>
        </p:nvGrpSpPr>
        <p:grpSpPr>
          <a:xfrm>
            <a:off x="2110476" y="2634692"/>
            <a:ext cx="857145" cy="964446"/>
            <a:chOff x="8477250" y="280988"/>
            <a:chExt cx="1028017" cy="290269"/>
          </a:xfrm>
        </p:grpSpPr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E7BD839F-99E6-4F12-831A-4BAEACCB3F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DE66F532-13AA-4276-8C1B-FCC33F7F07BE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81BE390-DE1C-458B-9D4A-58D799ED3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501" y="1766256"/>
            <a:ext cx="4507704" cy="431988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15F7D82-94D7-43BA-963A-ECF1D89DA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8" y="5338684"/>
            <a:ext cx="6954714" cy="8481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C62B1AF-B51D-4943-999E-29450CC9C4E7}"/>
              </a:ext>
            </a:extLst>
          </p:cNvPr>
          <p:cNvSpPr txBox="1"/>
          <p:nvPr/>
        </p:nvSpPr>
        <p:spPr>
          <a:xfrm>
            <a:off x="4401795" y="2821133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muscle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8231185" y="5060106"/>
            <a:ext cx="365760" cy="363005"/>
            <a:chOff x="8200705" y="5060106"/>
            <a:chExt cx="365760" cy="363005"/>
          </a:xfrm>
        </p:grpSpPr>
        <p:sp>
          <p:nvSpPr>
            <p:cNvPr id="2" name="Oval 1"/>
            <p:cNvSpPr/>
            <p:nvPr/>
          </p:nvSpPr>
          <p:spPr>
            <a:xfrm>
              <a:off x="8200705" y="5060106"/>
              <a:ext cx="365760" cy="36300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2" idx="0"/>
              <a:endCxn id="2" idx="4"/>
            </p:cNvCxnSpPr>
            <p:nvPr/>
          </p:nvCxnSpPr>
          <p:spPr>
            <a:xfrm>
              <a:off x="8383585" y="5060106"/>
              <a:ext cx="0" cy="36300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" idx="2"/>
              <a:endCxn id="2" idx="6"/>
            </p:cNvCxnSpPr>
            <p:nvPr/>
          </p:nvCxnSpPr>
          <p:spPr>
            <a:xfrm>
              <a:off x="8200705" y="5241609"/>
              <a:ext cx="3657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961440" y="5105955"/>
            <a:ext cx="4740400" cy="1542530"/>
            <a:chOff x="5961440" y="5105955"/>
            <a:chExt cx="4740400" cy="15425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C62B1AF-B51D-4943-999E-29450CC9C4E7}"/>
                </a:ext>
              </a:extLst>
            </p:cNvPr>
            <p:cNvSpPr txBox="1"/>
            <p:nvPr/>
          </p:nvSpPr>
          <p:spPr>
            <a:xfrm>
              <a:off x="5961440" y="6186820"/>
              <a:ext cx="47404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please remember this number.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7312798" y="5105955"/>
              <a:ext cx="787262" cy="1157685"/>
            </a:xfrm>
            <a:custGeom>
              <a:avLst/>
              <a:gdLst>
                <a:gd name="connsiteX0" fmla="*/ 25262 w 787262"/>
                <a:gd name="connsiteY0" fmla="*/ 1157685 h 1157685"/>
                <a:gd name="connsiteX1" fmla="*/ 93842 w 787262"/>
                <a:gd name="connsiteY1" fmla="*/ 113745 h 1157685"/>
                <a:gd name="connsiteX2" fmla="*/ 787262 w 787262"/>
                <a:gd name="connsiteY2" fmla="*/ 75645 h 115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262" h="1157685">
                  <a:moveTo>
                    <a:pt x="25262" y="1157685"/>
                  </a:moveTo>
                  <a:cubicBezTo>
                    <a:pt x="-3948" y="725885"/>
                    <a:pt x="-33158" y="294085"/>
                    <a:pt x="93842" y="113745"/>
                  </a:cubicBezTo>
                  <a:cubicBezTo>
                    <a:pt x="220842" y="-66595"/>
                    <a:pt x="504052" y="4525"/>
                    <a:pt x="787262" y="75645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866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CAFCEC-B0EA-47A7-AF81-E8D84890DD74}"/>
              </a:ext>
            </a:extLst>
          </p:cNvPr>
          <p:cNvSpPr txBox="1"/>
          <p:nvPr/>
        </p:nvSpPr>
        <p:spPr>
          <a:xfrm>
            <a:off x="4395854" y="620428"/>
            <a:ext cx="3499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Bio-Assay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DF088-2C40-471E-A18B-61C25FA6A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71" y="1625479"/>
            <a:ext cx="10879057" cy="337661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38200" y="2960567"/>
            <a:ext cx="10134600" cy="1181100"/>
            <a:chOff x="838200" y="3206750"/>
            <a:chExt cx="10134600" cy="11811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95F56B-B1FF-4236-B90C-5BD8F72A26DF}"/>
                </a:ext>
              </a:extLst>
            </p:cNvPr>
            <p:cNvSpPr/>
            <p:nvPr/>
          </p:nvSpPr>
          <p:spPr>
            <a:xfrm>
              <a:off x="6419850" y="3206750"/>
              <a:ext cx="4552950" cy="368300"/>
            </a:xfrm>
            <a:prstGeom prst="rect">
              <a:avLst/>
            </a:prstGeom>
            <a:solidFill>
              <a:srgbClr val="FF00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C897B2-E283-4F90-AEEE-EC09C7DA8433}"/>
                </a:ext>
              </a:extLst>
            </p:cNvPr>
            <p:cNvSpPr/>
            <p:nvPr/>
          </p:nvSpPr>
          <p:spPr>
            <a:xfrm>
              <a:off x="838200" y="4019550"/>
              <a:ext cx="3695700" cy="368300"/>
            </a:xfrm>
            <a:prstGeom prst="rect">
              <a:avLst/>
            </a:prstGeom>
            <a:solidFill>
              <a:srgbClr val="0000FF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32738" y="5053874"/>
            <a:ext cx="6825908" cy="1368982"/>
            <a:chOff x="2732738" y="5300057"/>
            <a:chExt cx="6825908" cy="13689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CAFCEC-B0EA-47A7-AF81-E8D84890DD74}"/>
                </a:ext>
              </a:extLst>
            </p:cNvPr>
            <p:cNvSpPr txBox="1"/>
            <p:nvPr/>
          </p:nvSpPr>
          <p:spPr>
            <a:xfrm>
              <a:off x="2732738" y="5300057"/>
              <a:ext cx="68259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</a:rPr>
                <a:t>Compare responses from two sources: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CAFCEC-B0EA-47A7-AF81-E8D84890DD74}"/>
                </a:ext>
              </a:extLst>
            </p:cNvPr>
            <p:cNvSpPr txBox="1"/>
            <p:nvPr/>
          </p:nvSpPr>
          <p:spPr>
            <a:xfrm>
              <a:off x="4391846" y="5722938"/>
              <a:ext cx="35076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(1) Standard Curve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CAFCEC-B0EA-47A7-AF81-E8D84890DD74}"/>
                </a:ext>
              </a:extLst>
            </p:cNvPr>
            <p:cNvSpPr txBox="1"/>
            <p:nvPr/>
          </p:nvSpPr>
          <p:spPr>
            <a:xfrm>
              <a:off x="3958234" y="6145819"/>
              <a:ext cx="43749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(2) Pulsed Acetylcholine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093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67B4E7-B457-41F1-994C-162AF75AD329}"/>
              </a:ext>
            </a:extLst>
          </p:cNvPr>
          <p:cNvSpPr txBox="1"/>
          <p:nvPr/>
        </p:nvSpPr>
        <p:spPr>
          <a:xfrm>
            <a:off x="2905062" y="421390"/>
            <a:ext cx="6381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Bio-Assay: Drip &amp; Puff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0C6BD3-A7FD-4C8E-941E-D40714A16C9A}"/>
              </a:ext>
            </a:extLst>
          </p:cNvPr>
          <p:cNvGrpSpPr/>
          <p:nvPr/>
        </p:nvGrpSpPr>
        <p:grpSpPr>
          <a:xfrm>
            <a:off x="7033726" y="3017043"/>
            <a:ext cx="1974663" cy="823913"/>
            <a:chOff x="4620816" y="932262"/>
            <a:chExt cx="1974663" cy="82391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ADB83A0-7DCA-43FE-8205-BBDB7BF33C07}"/>
                </a:ext>
              </a:extLst>
            </p:cNvPr>
            <p:cNvSpPr/>
            <p:nvPr/>
          </p:nvSpPr>
          <p:spPr>
            <a:xfrm>
              <a:off x="4620816" y="932262"/>
              <a:ext cx="1835944" cy="823913"/>
            </a:xfrm>
            <a:custGeom>
              <a:avLst/>
              <a:gdLst>
                <a:gd name="connsiteX0" fmla="*/ 292051 w 2121069"/>
                <a:gd name="connsiteY0" fmla="*/ 2381 h 813635"/>
                <a:gd name="connsiteX1" fmla="*/ 1980357 w 2121069"/>
                <a:gd name="connsiteY1" fmla="*/ 398860 h 813635"/>
                <a:gd name="connsiteX2" fmla="*/ 1817242 w 2121069"/>
                <a:gd name="connsiteY2" fmla="*/ 808435 h 813635"/>
                <a:gd name="connsiteX3" fmla="*/ 146795 w 2121069"/>
                <a:gd name="connsiteY3" fmla="*/ 589360 h 813635"/>
                <a:gd name="connsiteX4" fmla="*/ 292051 w 2121069"/>
                <a:gd name="connsiteY4" fmla="*/ 2381 h 813635"/>
                <a:gd name="connsiteX0" fmla="*/ 145256 w 1974274"/>
                <a:gd name="connsiteY0" fmla="*/ 2381 h 813635"/>
                <a:gd name="connsiteX1" fmla="*/ 1833562 w 1974274"/>
                <a:gd name="connsiteY1" fmla="*/ 398860 h 813635"/>
                <a:gd name="connsiteX2" fmla="*/ 1670447 w 1974274"/>
                <a:gd name="connsiteY2" fmla="*/ 808435 h 813635"/>
                <a:gd name="connsiteX3" fmla="*/ 0 w 1974274"/>
                <a:gd name="connsiteY3" fmla="*/ 589360 h 813635"/>
                <a:gd name="connsiteX4" fmla="*/ 145256 w 1974274"/>
                <a:gd name="connsiteY4" fmla="*/ 2381 h 813635"/>
                <a:gd name="connsiteX0" fmla="*/ 145256 w 1974274"/>
                <a:gd name="connsiteY0" fmla="*/ 0 h 811254"/>
                <a:gd name="connsiteX1" fmla="*/ 1833562 w 1974274"/>
                <a:gd name="connsiteY1" fmla="*/ 396479 h 811254"/>
                <a:gd name="connsiteX2" fmla="*/ 1670447 w 1974274"/>
                <a:gd name="connsiteY2" fmla="*/ 806054 h 811254"/>
                <a:gd name="connsiteX3" fmla="*/ 0 w 1974274"/>
                <a:gd name="connsiteY3" fmla="*/ 586979 h 811254"/>
                <a:gd name="connsiteX4" fmla="*/ 145256 w 1974274"/>
                <a:gd name="connsiteY4" fmla="*/ 0 h 811254"/>
                <a:gd name="connsiteX0" fmla="*/ 145256 w 1833562"/>
                <a:gd name="connsiteY0" fmla="*/ 0 h 811254"/>
                <a:gd name="connsiteX1" fmla="*/ 1833562 w 1833562"/>
                <a:gd name="connsiteY1" fmla="*/ 396479 h 811254"/>
                <a:gd name="connsiteX2" fmla="*/ 1670447 w 1833562"/>
                <a:gd name="connsiteY2" fmla="*/ 806054 h 811254"/>
                <a:gd name="connsiteX3" fmla="*/ 0 w 1833562"/>
                <a:gd name="connsiteY3" fmla="*/ 586979 h 811254"/>
                <a:gd name="connsiteX4" fmla="*/ 145256 w 1833562"/>
                <a:gd name="connsiteY4" fmla="*/ 0 h 811254"/>
                <a:gd name="connsiteX0" fmla="*/ 145256 w 1833562"/>
                <a:gd name="connsiteY0" fmla="*/ 0 h 806054"/>
                <a:gd name="connsiteX1" fmla="*/ 1833562 w 1833562"/>
                <a:gd name="connsiteY1" fmla="*/ 396479 h 806054"/>
                <a:gd name="connsiteX2" fmla="*/ 1670447 w 1833562"/>
                <a:gd name="connsiteY2" fmla="*/ 806054 h 806054"/>
                <a:gd name="connsiteX3" fmla="*/ 0 w 1833562"/>
                <a:gd name="connsiteY3" fmla="*/ 586979 h 806054"/>
                <a:gd name="connsiteX4" fmla="*/ 145256 w 1833562"/>
                <a:gd name="connsiteY4" fmla="*/ 0 h 806054"/>
                <a:gd name="connsiteX0" fmla="*/ 145256 w 1923726"/>
                <a:gd name="connsiteY0" fmla="*/ 0 h 806054"/>
                <a:gd name="connsiteX1" fmla="*/ 1833562 w 1923726"/>
                <a:gd name="connsiteY1" fmla="*/ 396479 h 806054"/>
                <a:gd name="connsiteX2" fmla="*/ 1689496 w 1923726"/>
                <a:gd name="connsiteY2" fmla="*/ 616743 h 806054"/>
                <a:gd name="connsiteX3" fmla="*/ 1670447 w 1923726"/>
                <a:gd name="connsiteY3" fmla="*/ 806054 h 806054"/>
                <a:gd name="connsiteX4" fmla="*/ 0 w 1923726"/>
                <a:gd name="connsiteY4" fmla="*/ 586979 h 806054"/>
                <a:gd name="connsiteX5" fmla="*/ 145256 w 1923726"/>
                <a:gd name="connsiteY5" fmla="*/ 0 h 806054"/>
                <a:gd name="connsiteX0" fmla="*/ 161443 w 1835384"/>
                <a:gd name="connsiteY0" fmla="*/ 2886 h 808940"/>
                <a:gd name="connsiteX1" fmla="*/ 1717590 w 1835384"/>
                <a:gd name="connsiteY1" fmla="*/ 375553 h 808940"/>
                <a:gd name="connsiteX2" fmla="*/ 1705683 w 1835384"/>
                <a:gd name="connsiteY2" fmla="*/ 619629 h 808940"/>
                <a:gd name="connsiteX3" fmla="*/ 1686634 w 1835384"/>
                <a:gd name="connsiteY3" fmla="*/ 808940 h 808940"/>
                <a:gd name="connsiteX4" fmla="*/ 16187 w 1835384"/>
                <a:gd name="connsiteY4" fmla="*/ 589865 h 808940"/>
                <a:gd name="connsiteX5" fmla="*/ 161443 w 1835384"/>
                <a:gd name="connsiteY5" fmla="*/ 2886 h 808940"/>
                <a:gd name="connsiteX0" fmla="*/ 161443 w 1835384"/>
                <a:gd name="connsiteY0" fmla="*/ 3816 h 809870"/>
                <a:gd name="connsiteX1" fmla="*/ 1717590 w 1835384"/>
                <a:gd name="connsiteY1" fmla="*/ 376483 h 809870"/>
                <a:gd name="connsiteX2" fmla="*/ 1705683 w 1835384"/>
                <a:gd name="connsiteY2" fmla="*/ 620559 h 809870"/>
                <a:gd name="connsiteX3" fmla="*/ 1686634 w 1835384"/>
                <a:gd name="connsiteY3" fmla="*/ 809870 h 809870"/>
                <a:gd name="connsiteX4" fmla="*/ 16187 w 1835384"/>
                <a:gd name="connsiteY4" fmla="*/ 590795 h 809870"/>
                <a:gd name="connsiteX5" fmla="*/ 161443 w 1835384"/>
                <a:gd name="connsiteY5" fmla="*/ 3816 h 809870"/>
                <a:gd name="connsiteX0" fmla="*/ 169824 w 1941322"/>
                <a:gd name="connsiteY0" fmla="*/ 3105 h 809159"/>
                <a:gd name="connsiteX1" fmla="*/ 1849796 w 1941322"/>
                <a:gd name="connsiteY1" fmla="*/ 392441 h 809159"/>
                <a:gd name="connsiteX2" fmla="*/ 1714064 w 1941322"/>
                <a:gd name="connsiteY2" fmla="*/ 619848 h 809159"/>
                <a:gd name="connsiteX3" fmla="*/ 1695015 w 1941322"/>
                <a:gd name="connsiteY3" fmla="*/ 809159 h 809159"/>
                <a:gd name="connsiteX4" fmla="*/ 24568 w 1941322"/>
                <a:gd name="connsiteY4" fmla="*/ 590084 h 809159"/>
                <a:gd name="connsiteX5" fmla="*/ 169824 w 1941322"/>
                <a:gd name="connsiteY5" fmla="*/ 3105 h 809159"/>
                <a:gd name="connsiteX0" fmla="*/ 169824 w 1941322"/>
                <a:gd name="connsiteY0" fmla="*/ 2022 h 808076"/>
                <a:gd name="connsiteX1" fmla="*/ 1849796 w 1941322"/>
                <a:gd name="connsiteY1" fmla="*/ 391358 h 808076"/>
                <a:gd name="connsiteX2" fmla="*/ 1714064 w 1941322"/>
                <a:gd name="connsiteY2" fmla="*/ 618765 h 808076"/>
                <a:gd name="connsiteX3" fmla="*/ 1695015 w 1941322"/>
                <a:gd name="connsiteY3" fmla="*/ 808076 h 808076"/>
                <a:gd name="connsiteX4" fmla="*/ 24568 w 1941322"/>
                <a:gd name="connsiteY4" fmla="*/ 589001 h 808076"/>
                <a:gd name="connsiteX5" fmla="*/ 169824 w 1941322"/>
                <a:gd name="connsiteY5" fmla="*/ 2022 h 808076"/>
                <a:gd name="connsiteX0" fmla="*/ 169824 w 1849796"/>
                <a:gd name="connsiteY0" fmla="*/ 2022 h 808076"/>
                <a:gd name="connsiteX1" fmla="*/ 1849796 w 1849796"/>
                <a:gd name="connsiteY1" fmla="*/ 391358 h 808076"/>
                <a:gd name="connsiteX2" fmla="*/ 1714064 w 1849796"/>
                <a:gd name="connsiteY2" fmla="*/ 618765 h 808076"/>
                <a:gd name="connsiteX3" fmla="*/ 1695015 w 1849796"/>
                <a:gd name="connsiteY3" fmla="*/ 808076 h 808076"/>
                <a:gd name="connsiteX4" fmla="*/ 24568 w 1849796"/>
                <a:gd name="connsiteY4" fmla="*/ 589001 h 808076"/>
                <a:gd name="connsiteX5" fmla="*/ 169824 w 1849796"/>
                <a:gd name="connsiteY5" fmla="*/ 2022 h 808076"/>
                <a:gd name="connsiteX0" fmla="*/ 170557 w 1861245"/>
                <a:gd name="connsiteY0" fmla="*/ 1909 h 807963"/>
                <a:gd name="connsiteX1" fmla="*/ 1861245 w 1861245"/>
                <a:gd name="connsiteY1" fmla="*/ 396007 h 807963"/>
                <a:gd name="connsiteX2" fmla="*/ 1714797 w 1861245"/>
                <a:gd name="connsiteY2" fmla="*/ 618652 h 807963"/>
                <a:gd name="connsiteX3" fmla="*/ 1695748 w 1861245"/>
                <a:gd name="connsiteY3" fmla="*/ 807963 h 807963"/>
                <a:gd name="connsiteX4" fmla="*/ 25301 w 1861245"/>
                <a:gd name="connsiteY4" fmla="*/ 588888 h 807963"/>
                <a:gd name="connsiteX5" fmla="*/ 170557 w 1861245"/>
                <a:gd name="connsiteY5" fmla="*/ 1909 h 807963"/>
                <a:gd name="connsiteX0" fmla="*/ 170557 w 1861245"/>
                <a:gd name="connsiteY0" fmla="*/ 1909 h 807963"/>
                <a:gd name="connsiteX1" fmla="*/ 1861245 w 1861245"/>
                <a:gd name="connsiteY1" fmla="*/ 396007 h 807963"/>
                <a:gd name="connsiteX2" fmla="*/ 1714797 w 1861245"/>
                <a:gd name="connsiteY2" fmla="*/ 618652 h 807963"/>
                <a:gd name="connsiteX3" fmla="*/ 1695748 w 1861245"/>
                <a:gd name="connsiteY3" fmla="*/ 807963 h 807963"/>
                <a:gd name="connsiteX4" fmla="*/ 25301 w 1861245"/>
                <a:gd name="connsiteY4" fmla="*/ 588888 h 807963"/>
                <a:gd name="connsiteX5" fmla="*/ 170557 w 1861245"/>
                <a:gd name="connsiteY5" fmla="*/ 1909 h 807963"/>
                <a:gd name="connsiteX0" fmla="*/ 298707 w 1989395"/>
                <a:gd name="connsiteY0" fmla="*/ 1909 h 825822"/>
                <a:gd name="connsiteX1" fmla="*/ 1989395 w 1989395"/>
                <a:gd name="connsiteY1" fmla="*/ 396007 h 825822"/>
                <a:gd name="connsiteX2" fmla="*/ 1842947 w 1989395"/>
                <a:gd name="connsiteY2" fmla="*/ 618652 h 825822"/>
                <a:gd name="connsiteX3" fmla="*/ 1915576 w 1989395"/>
                <a:gd name="connsiteY3" fmla="*/ 825822 h 825822"/>
                <a:gd name="connsiteX4" fmla="*/ 153451 w 1989395"/>
                <a:gd name="connsiteY4" fmla="*/ 588888 h 825822"/>
                <a:gd name="connsiteX5" fmla="*/ 298707 w 1989395"/>
                <a:gd name="connsiteY5" fmla="*/ 1909 h 825822"/>
                <a:gd name="connsiteX0" fmla="*/ 298707 w 1989395"/>
                <a:gd name="connsiteY0" fmla="*/ 1909 h 825822"/>
                <a:gd name="connsiteX1" fmla="*/ 1989395 w 1989395"/>
                <a:gd name="connsiteY1" fmla="*/ 396007 h 825822"/>
                <a:gd name="connsiteX2" fmla="*/ 1842947 w 1989395"/>
                <a:gd name="connsiteY2" fmla="*/ 618652 h 825822"/>
                <a:gd name="connsiteX3" fmla="*/ 1915576 w 1989395"/>
                <a:gd name="connsiteY3" fmla="*/ 825822 h 825822"/>
                <a:gd name="connsiteX4" fmla="*/ 153451 w 1989395"/>
                <a:gd name="connsiteY4" fmla="*/ 588888 h 825822"/>
                <a:gd name="connsiteX5" fmla="*/ 298707 w 1989395"/>
                <a:gd name="connsiteY5" fmla="*/ 1909 h 825822"/>
                <a:gd name="connsiteX0" fmla="*/ 145256 w 1835944"/>
                <a:gd name="connsiteY0" fmla="*/ 1909 h 825822"/>
                <a:gd name="connsiteX1" fmla="*/ 1835944 w 1835944"/>
                <a:gd name="connsiteY1" fmla="*/ 396007 h 825822"/>
                <a:gd name="connsiteX2" fmla="*/ 1689496 w 1835944"/>
                <a:gd name="connsiteY2" fmla="*/ 618652 h 825822"/>
                <a:gd name="connsiteX3" fmla="*/ 1762125 w 1835944"/>
                <a:gd name="connsiteY3" fmla="*/ 825822 h 825822"/>
                <a:gd name="connsiteX4" fmla="*/ 0 w 1835944"/>
                <a:gd name="connsiteY4" fmla="*/ 588888 h 825822"/>
                <a:gd name="connsiteX5" fmla="*/ 145256 w 1835944"/>
                <a:gd name="connsiteY5" fmla="*/ 1909 h 825822"/>
                <a:gd name="connsiteX0" fmla="*/ 145256 w 1835944"/>
                <a:gd name="connsiteY0" fmla="*/ 0 h 823913"/>
                <a:gd name="connsiteX1" fmla="*/ 1835944 w 1835944"/>
                <a:gd name="connsiteY1" fmla="*/ 394098 h 823913"/>
                <a:gd name="connsiteX2" fmla="*/ 1689496 w 1835944"/>
                <a:gd name="connsiteY2" fmla="*/ 616743 h 823913"/>
                <a:gd name="connsiteX3" fmla="*/ 1762125 w 1835944"/>
                <a:gd name="connsiteY3" fmla="*/ 823913 h 823913"/>
                <a:gd name="connsiteX4" fmla="*/ 0 w 1835944"/>
                <a:gd name="connsiteY4" fmla="*/ 586979 h 823913"/>
                <a:gd name="connsiteX5" fmla="*/ 145256 w 1835944"/>
                <a:gd name="connsiteY5" fmla="*/ 0 h 823913"/>
                <a:gd name="connsiteX0" fmla="*/ 145256 w 1835944"/>
                <a:gd name="connsiteY0" fmla="*/ 0 h 823913"/>
                <a:gd name="connsiteX1" fmla="*/ 1835944 w 1835944"/>
                <a:gd name="connsiteY1" fmla="*/ 394098 h 823913"/>
                <a:gd name="connsiteX2" fmla="*/ 1689496 w 1835944"/>
                <a:gd name="connsiteY2" fmla="*/ 616743 h 823913"/>
                <a:gd name="connsiteX3" fmla="*/ 1762125 w 1835944"/>
                <a:gd name="connsiteY3" fmla="*/ 823913 h 823913"/>
                <a:gd name="connsiteX4" fmla="*/ 0 w 1835944"/>
                <a:gd name="connsiteY4" fmla="*/ 586979 h 823913"/>
                <a:gd name="connsiteX5" fmla="*/ 145256 w 1835944"/>
                <a:gd name="connsiteY5" fmla="*/ 0 h 8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5944" h="823913">
                  <a:moveTo>
                    <a:pt x="145256" y="0"/>
                  </a:moveTo>
                  <a:lnTo>
                    <a:pt x="1835944" y="394098"/>
                  </a:lnTo>
                  <a:cubicBezTo>
                    <a:pt x="1700411" y="423069"/>
                    <a:pt x="1718468" y="544115"/>
                    <a:pt x="1689496" y="616743"/>
                  </a:cubicBezTo>
                  <a:cubicBezTo>
                    <a:pt x="1713706" y="685800"/>
                    <a:pt x="1697433" y="739378"/>
                    <a:pt x="1762125" y="823913"/>
                  </a:cubicBezTo>
                  <a:lnTo>
                    <a:pt x="0" y="586979"/>
                  </a:lnTo>
                  <a:lnTo>
                    <a:pt x="145256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02F5B52-1ABF-4B15-97AE-A6A66624479B}"/>
                </a:ext>
              </a:extLst>
            </p:cNvPr>
            <p:cNvGrpSpPr/>
            <p:nvPr/>
          </p:nvGrpSpPr>
          <p:grpSpPr>
            <a:xfrm rot="457661">
              <a:off x="4632069" y="1031162"/>
              <a:ext cx="1963410" cy="621056"/>
              <a:chOff x="5316901" y="1164187"/>
              <a:chExt cx="2427301" cy="93670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32A01D2-9539-4E24-840C-A75CC13362CD}"/>
                  </a:ext>
                </a:extLst>
              </p:cNvPr>
              <p:cNvSpPr/>
              <p:nvPr/>
            </p:nvSpPr>
            <p:spPr>
              <a:xfrm>
                <a:off x="7440094" y="1440738"/>
                <a:ext cx="304108" cy="66015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A416782-572D-450B-8AB5-F998EDEBFAAA}"/>
                  </a:ext>
                </a:extLst>
              </p:cNvPr>
              <p:cNvCxnSpPr>
                <a:cxnSpLocks/>
                <a:stCxn id="15" idx="0"/>
              </p:cNvCxnSpPr>
              <p:nvPr/>
            </p:nvCxnSpPr>
            <p:spPr>
              <a:xfrm flipH="1" flipV="1">
                <a:off x="5423953" y="1164187"/>
                <a:ext cx="2168195" cy="2765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83A2B5F-E8CA-4546-95B7-EDCBCAC3AF35}"/>
                  </a:ext>
                </a:extLst>
              </p:cNvPr>
              <p:cNvCxnSpPr>
                <a:cxnSpLocks/>
                <a:stCxn id="15" idx="4"/>
              </p:cNvCxnSpPr>
              <p:nvPr/>
            </p:nvCxnSpPr>
            <p:spPr>
              <a:xfrm flipH="1">
                <a:off x="5316901" y="2100890"/>
                <a:ext cx="22752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BF620A11-B0CC-48D5-AE0A-C3EA05D51CD1}"/>
              </a:ext>
            </a:extLst>
          </p:cNvPr>
          <p:cNvSpPr>
            <a:spLocks/>
          </p:cNvSpPr>
          <p:nvPr/>
        </p:nvSpPr>
        <p:spPr>
          <a:xfrm>
            <a:off x="7487522" y="3290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29A79A-7705-4128-A0F7-372A8454CA77}"/>
              </a:ext>
            </a:extLst>
          </p:cNvPr>
          <p:cNvSpPr>
            <a:spLocks/>
          </p:cNvSpPr>
          <p:nvPr/>
        </p:nvSpPr>
        <p:spPr>
          <a:xfrm>
            <a:off x="7855822" y="336660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37F845-20C1-42FE-9CB6-C42221B40A8A}"/>
              </a:ext>
            </a:extLst>
          </p:cNvPr>
          <p:cNvSpPr>
            <a:spLocks/>
          </p:cNvSpPr>
          <p:nvPr/>
        </p:nvSpPr>
        <p:spPr>
          <a:xfrm>
            <a:off x="8262222" y="3438393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877FF5-01A7-4F3E-A155-AAECE6683650}"/>
              </a:ext>
            </a:extLst>
          </p:cNvPr>
          <p:cNvGrpSpPr/>
          <p:nvPr/>
        </p:nvGrpSpPr>
        <p:grpSpPr>
          <a:xfrm>
            <a:off x="6097954" y="2304108"/>
            <a:ext cx="857145" cy="278417"/>
            <a:chOff x="8477250" y="280988"/>
            <a:chExt cx="1028017" cy="290269"/>
          </a:xfrm>
        </p:grpSpPr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A26F3519-BB87-43CC-929C-CF714CBF1D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F407739A-EE8D-4284-BC69-DA9CFEFF7708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7720EB-0604-4F82-98A6-A5B81845F987}"/>
              </a:ext>
            </a:extLst>
          </p:cNvPr>
          <p:cNvGrpSpPr/>
          <p:nvPr/>
        </p:nvGrpSpPr>
        <p:grpSpPr>
          <a:xfrm>
            <a:off x="1499685" y="2108482"/>
            <a:ext cx="2964738" cy="2987276"/>
            <a:chOff x="258097" y="1848747"/>
            <a:chExt cx="1694969" cy="17056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F0005C9-1E45-4451-9AC0-C2DD07496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019" t="35785" r="73617" b="34900"/>
            <a:stretch/>
          </p:blipFill>
          <p:spPr>
            <a:xfrm>
              <a:off x="258097" y="1865074"/>
              <a:ext cx="1694969" cy="1689287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8511BA9-CE89-4D3C-A4B9-557529B3927B}"/>
                </a:ext>
              </a:extLst>
            </p:cNvPr>
            <p:cNvSpPr/>
            <p:nvPr/>
          </p:nvSpPr>
          <p:spPr>
            <a:xfrm>
              <a:off x="420914" y="1848747"/>
              <a:ext cx="1532152" cy="170561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1C7BFE3-A71D-4953-ACE2-7BD2B75C3EC3}"/>
              </a:ext>
            </a:extLst>
          </p:cNvPr>
          <p:cNvSpPr txBox="1"/>
          <p:nvPr/>
        </p:nvSpPr>
        <p:spPr>
          <a:xfrm>
            <a:off x="2565311" y="1661115"/>
            <a:ext cx="124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muscle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181E598-ADD1-41AB-8F7E-A70186432762}"/>
              </a:ext>
            </a:extLst>
          </p:cNvPr>
          <p:cNvGrpSpPr/>
          <p:nvPr/>
        </p:nvGrpSpPr>
        <p:grpSpPr>
          <a:xfrm>
            <a:off x="357182" y="922155"/>
            <a:ext cx="1143000" cy="1143000"/>
            <a:chOff x="357182" y="922155"/>
            <a:chExt cx="1143000" cy="1143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3D27E2C-83D8-4450-B3FC-10861277072D}"/>
                </a:ext>
              </a:extLst>
            </p:cNvPr>
            <p:cNvSpPr/>
            <p:nvPr/>
          </p:nvSpPr>
          <p:spPr>
            <a:xfrm>
              <a:off x="357182" y="922155"/>
              <a:ext cx="1143000" cy="1143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2095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43EBF0-379D-4EB9-866F-3A261D4BE552}"/>
                </a:ext>
              </a:extLst>
            </p:cNvPr>
            <p:cNvSpPr txBox="1"/>
            <p:nvPr/>
          </p:nvSpPr>
          <p:spPr>
            <a:xfrm>
              <a:off x="386801" y="1232045"/>
              <a:ext cx="10155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[</a:t>
              </a:r>
              <a:r>
                <a:rPr lang="en-US" sz="2800" b="1" dirty="0" err="1">
                  <a:solidFill>
                    <a:schemeClr val="bg1"/>
                  </a:solidFill>
                </a:rPr>
                <a:t>ACh</a:t>
              </a:r>
              <a:r>
                <a:rPr lang="en-US" sz="2800" b="1" dirty="0">
                  <a:solidFill>
                    <a:schemeClr val="bg1"/>
                  </a:solidFill>
                </a:rPr>
                <a:t>]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764470B8-D948-41AD-8117-B7B316C7033A}"/>
              </a:ext>
            </a:extLst>
          </p:cNvPr>
          <p:cNvSpPr/>
          <p:nvPr/>
        </p:nvSpPr>
        <p:spPr>
          <a:xfrm>
            <a:off x="9215147" y="3276733"/>
            <a:ext cx="1143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0955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2844F5C-5B39-4F35-9A75-0A08B5E2E782}"/>
              </a:ext>
            </a:extLst>
          </p:cNvPr>
          <p:cNvGrpSpPr/>
          <p:nvPr/>
        </p:nvGrpSpPr>
        <p:grpSpPr>
          <a:xfrm>
            <a:off x="480662" y="2353780"/>
            <a:ext cx="2276475" cy="1365996"/>
            <a:chOff x="480662" y="2876294"/>
            <a:chExt cx="2276475" cy="1365996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EC97E00F-6BA9-462E-8251-6F691F343982}"/>
                </a:ext>
              </a:extLst>
            </p:cNvPr>
            <p:cNvSpPr/>
            <p:nvPr/>
          </p:nvSpPr>
          <p:spPr>
            <a:xfrm rot="7877189">
              <a:off x="1346313" y="2831465"/>
              <a:ext cx="545174" cy="2276475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926C792-7430-4965-9C3D-8E6074102694}"/>
                </a:ext>
              </a:extLst>
            </p:cNvPr>
            <p:cNvSpPr/>
            <p:nvPr/>
          </p:nvSpPr>
          <p:spPr>
            <a:xfrm rot="2198355">
              <a:off x="539905" y="2876294"/>
              <a:ext cx="352606" cy="5905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AF2AC9B-9ABD-4239-87E3-E023A6AEA725}"/>
              </a:ext>
            </a:extLst>
          </p:cNvPr>
          <p:cNvSpPr/>
          <p:nvPr/>
        </p:nvSpPr>
        <p:spPr>
          <a:xfrm>
            <a:off x="1618900" y="6074964"/>
            <a:ext cx="3286125" cy="463368"/>
          </a:xfrm>
          <a:custGeom>
            <a:avLst/>
            <a:gdLst>
              <a:gd name="connsiteX0" fmla="*/ 0 w 3248025"/>
              <a:gd name="connsiteY0" fmla="*/ 900723 h 1061667"/>
              <a:gd name="connsiteX1" fmla="*/ 714375 w 3248025"/>
              <a:gd name="connsiteY1" fmla="*/ 891198 h 1061667"/>
              <a:gd name="connsiteX2" fmla="*/ 876300 w 3248025"/>
              <a:gd name="connsiteY2" fmla="*/ 81573 h 1061667"/>
              <a:gd name="connsiteX3" fmla="*/ 1333500 w 3248025"/>
              <a:gd name="connsiteY3" fmla="*/ 129198 h 1061667"/>
              <a:gd name="connsiteX4" fmla="*/ 1714500 w 3248025"/>
              <a:gd name="connsiteY4" fmla="*/ 976923 h 1061667"/>
              <a:gd name="connsiteX5" fmla="*/ 3248025 w 3248025"/>
              <a:gd name="connsiteY5" fmla="*/ 986448 h 1061667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2191 h 933135"/>
              <a:gd name="connsiteX1" fmla="*/ 714375 w 3248025"/>
              <a:gd name="connsiteY1" fmla="*/ 762666 h 933135"/>
              <a:gd name="connsiteX2" fmla="*/ 1333500 w 3248025"/>
              <a:gd name="connsiteY2" fmla="*/ 666 h 933135"/>
              <a:gd name="connsiteX3" fmla="*/ 1714500 w 3248025"/>
              <a:gd name="connsiteY3" fmla="*/ 848391 h 933135"/>
              <a:gd name="connsiteX4" fmla="*/ 3248025 w 3248025"/>
              <a:gd name="connsiteY4" fmla="*/ 857916 h 933135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266825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181100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72198 h 1099958"/>
              <a:gd name="connsiteX1" fmla="*/ 714375 w 3248025"/>
              <a:gd name="connsiteY1" fmla="*/ 962673 h 1099958"/>
              <a:gd name="connsiteX2" fmla="*/ 1181100 w 3248025"/>
              <a:gd name="connsiteY2" fmla="*/ 14936 h 1099958"/>
              <a:gd name="connsiteX3" fmla="*/ 1695450 w 3248025"/>
              <a:gd name="connsiteY3" fmla="*/ 953148 h 1099958"/>
              <a:gd name="connsiteX4" fmla="*/ 3248025 w 3248025"/>
              <a:gd name="connsiteY4" fmla="*/ 1057923 h 1099958"/>
              <a:gd name="connsiteX0" fmla="*/ 0 w 3286125"/>
              <a:gd name="connsiteY0" fmla="*/ 972198 h 1060949"/>
              <a:gd name="connsiteX1" fmla="*/ 714375 w 3286125"/>
              <a:gd name="connsiteY1" fmla="*/ 962673 h 1060949"/>
              <a:gd name="connsiteX2" fmla="*/ 1181100 w 3286125"/>
              <a:gd name="connsiteY2" fmla="*/ 14936 h 1060949"/>
              <a:gd name="connsiteX3" fmla="*/ 1695450 w 3286125"/>
              <a:gd name="connsiteY3" fmla="*/ 953148 h 1060949"/>
              <a:gd name="connsiteX4" fmla="*/ 3286125 w 3286125"/>
              <a:gd name="connsiteY4" fmla="*/ 996010 h 1060949"/>
              <a:gd name="connsiteX0" fmla="*/ 0 w 3286125"/>
              <a:gd name="connsiteY0" fmla="*/ 957474 h 1016405"/>
              <a:gd name="connsiteX1" fmla="*/ 714375 w 3286125"/>
              <a:gd name="connsiteY1" fmla="*/ 947949 h 1016405"/>
              <a:gd name="connsiteX2" fmla="*/ 1181100 w 3286125"/>
              <a:gd name="connsiteY2" fmla="*/ 212 h 1016405"/>
              <a:gd name="connsiteX3" fmla="*/ 1676400 w 3286125"/>
              <a:gd name="connsiteY3" fmla="*/ 862224 h 1016405"/>
              <a:gd name="connsiteX4" fmla="*/ 3286125 w 3286125"/>
              <a:gd name="connsiteY4" fmla="*/ 981286 h 101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016405">
                <a:moveTo>
                  <a:pt x="0" y="957474"/>
                </a:moveTo>
                <a:lnTo>
                  <a:pt x="714375" y="947949"/>
                </a:lnTo>
                <a:cubicBezTo>
                  <a:pt x="865188" y="385974"/>
                  <a:pt x="1020763" y="14500"/>
                  <a:pt x="1181100" y="212"/>
                </a:cubicBezTo>
                <a:cubicBezTo>
                  <a:pt x="1341438" y="-14075"/>
                  <a:pt x="1325563" y="698712"/>
                  <a:pt x="1676400" y="862224"/>
                </a:cubicBezTo>
                <a:cubicBezTo>
                  <a:pt x="2027238" y="1025736"/>
                  <a:pt x="2678906" y="1047961"/>
                  <a:pt x="3286125" y="98128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59D4B31-A7A0-49A4-810B-DD482BD75FFB}"/>
              </a:ext>
            </a:extLst>
          </p:cNvPr>
          <p:cNvGrpSpPr/>
          <p:nvPr/>
        </p:nvGrpSpPr>
        <p:grpSpPr>
          <a:xfrm>
            <a:off x="6727799" y="2304108"/>
            <a:ext cx="4125402" cy="278417"/>
            <a:chOff x="6727799" y="2304108"/>
            <a:chExt cx="4125402" cy="27841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AB3B05F-DCEC-40F1-B3DF-2E221A5DA015}"/>
                </a:ext>
              </a:extLst>
            </p:cNvPr>
            <p:cNvGrpSpPr/>
            <p:nvPr/>
          </p:nvGrpSpPr>
          <p:grpSpPr>
            <a:xfrm>
              <a:off x="6727799" y="2304108"/>
              <a:ext cx="857145" cy="278417"/>
              <a:chOff x="8477250" y="280988"/>
              <a:chExt cx="1028017" cy="290269"/>
            </a:xfrm>
          </p:grpSpPr>
          <p:cxnSp>
            <p:nvCxnSpPr>
              <p:cNvPr id="52" name="Connector: Elbow 51">
                <a:extLst>
                  <a:ext uri="{FF2B5EF4-FFF2-40B4-BE49-F238E27FC236}">
                    <a16:creationId xmlns:a16="http://schemas.microsoft.com/office/drawing/2014/main" id="{DC975994-9EB0-4637-8D45-D407D1F115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03488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or: Elbow 52">
                <a:extLst>
                  <a:ext uri="{FF2B5EF4-FFF2-40B4-BE49-F238E27FC236}">
                    <a16:creationId xmlns:a16="http://schemas.microsoft.com/office/drawing/2014/main" id="{DFE89E5D-6188-44E9-B9F3-7CFBDB3575F6}"/>
                  </a:ext>
                </a:extLst>
              </p:cNvPr>
              <p:cNvCxnSpPr/>
              <p:nvPr/>
            </p:nvCxnSpPr>
            <p:spPr>
              <a:xfrm flipV="1">
                <a:off x="8477250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31D58B7-ADF4-4E11-BB11-1D0C3E01831E}"/>
                </a:ext>
              </a:extLst>
            </p:cNvPr>
            <p:cNvGrpSpPr/>
            <p:nvPr/>
          </p:nvGrpSpPr>
          <p:grpSpPr>
            <a:xfrm>
              <a:off x="7334067" y="2304108"/>
              <a:ext cx="857145" cy="278417"/>
              <a:chOff x="8477250" y="280988"/>
              <a:chExt cx="1028017" cy="290269"/>
            </a:xfrm>
          </p:grpSpPr>
          <p:cxnSp>
            <p:nvCxnSpPr>
              <p:cNvPr id="55" name="Connector: Elbow 54">
                <a:extLst>
                  <a:ext uri="{FF2B5EF4-FFF2-40B4-BE49-F238E27FC236}">
                    <a16:creationId xmlns:a16="http://schemas.microsoft.com/office/drawing/2014/main" id="{69E4B58F-E3CA-47D6-A176-61FD1951C5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03488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or: Elbow 55">
                <a:extLst>
                  <a:ext uri="{FF2B5EF4-FFF2-40B4-BE49-F238E27FC236}">
                    <a16:creationId xmlns:a16="http://schemas.microsoft.com/office/drawing/2014/main" id="{DDF0BAE7-E1E2-479F-A798-5B31E784DC26}"/>
                  </a:ext>
                </a:extLst>
              </p:cNvPr>
              <p:cNvCxnSpPr/>
              <p:nvPr/>
            </p:nvCxnSpPr>
            <p:spPr>
              <a:xfrm flipV="1">
                <a:off x="8477250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1D051E7-F0AE-44D1-A971-06F8DA75075F}"/>
                </a:ext>
              </a:extLst>
            </p:cNvPr>
            <p:cNvGrpSpPr/>
            <p:nvPr/>
          </p:nvGrpSpPr>
          <p:grpSpPr>
            <a:xfrm>
              <a:off x="7993479" y="2304108"/>
              <a:ext cx="857145" cy="278417"/>
              <a:chOff x="8477250" y="280988"/>
              <a:chExt cx="1028017" cy="290269"/>
            </a:xfrm>
          </p:grpSpPr>
          <p:cxnSp>
            <p:nvCxnSpPr>
              <p:cNvPr id="58" name="Connector: Elbow 57">
                <a:extLst>
                  <a:ext uri="{FF2B5EF4-FFF2-40B4-BE49-F238E27FC236}">
                    <a16:creationId xmlns:a16="http://schemas.microsoft.com/office/drawing/2014/main" id="{BAEC725B-49F2-4445-B877-F6E7C9679B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03488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or: Elbow 58">
                <a:extLst>
                  <a:ext uri="{FF2B5EF4-FFF2-40B4-BE49-F238E27FC236}">
                    <a16:creationId xmlns:a16="http://schemas.microsoft.com/office/drawing/2014/main" id="{51252DF8-FE61-4FB4-BF76-128AB7D73D1D}"/>
                  </a:ext>
                </a:extLst>
              </p:cNvPr>
              <p:cNvCxnSpPr/>
              <p:nvPr/>
            </p:nvCxnSpPr>
            <p:spPr>
              <a:xfrm flipV="1">
                <a:off x="8477250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3A32254-BA9E-4D99-B131-A8AB8EBB0DAC}"/>
                </a:ext>
              </a:extLst>
            </p:cNvPr>
            <p:cNvGrpSpPr/>
            <p:nvPr/>
          </p:nvGrpSpPr>
          <p:grpSpPr>
            <a:xfrm>
              <a:off x="8635011" y="2304108"/>
              <a:ext cx="857145" cy="278417"/>
              <a:chOff x="8477250" y="280988"/>
              <a:chExt cx="1028017" cy="290269"/>
            </a:xfrm>
          </p:grpSpPr>
          <p:cxnSp>
            <p:nvCxnSpPr>
              <p:cNvPr id="61" name="Connector: Elbow 60">
                <a:extLst>
                  <a:ext uri="{FF2B5EF4-FFF2-40B4-BE49-F238E27FC236}">
                    <a16:creationId xmlns:a16="http://schemas.microsoft.com/office/drawing/2014/main" id="{7C520D4E-2106-460C-9A23-1B71667D65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03488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or: Elbow 61">
                <a:extLst>
                  <a:ext uri="{FF2B5EF4-FFF2-40B4-BE49-F238E27FC236}">
                    <a16:creationId xmlns:a16="http://schemas.microsoft.com/office/drawing/2014/main" id="{B510279C-2C07-42FE-AF04-7029B58DCAEA}"/>
                  </a:ext>
                </a:extLst>
              </p:cNvPr>
              <p:cNvCxnSpPr/>
              <p:nvPr/>
            </p:nvCxnSpPr>
            <p:spPr>
              <a:xfrm flipV="1">
                <a:off x="8477250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C1C91A5-77EB-430A-B886-9308E80D1C40}"/>
                </a:ext>
              </a:extLst>
            </p:cNvPr>
            <p:cNvGrpSpPr/>
            <p:nvPr/>
          </p:nvGrpSpPr>
          <p:grpSpPr>
            <a:xfrm>
              <a:off x="9286937" y="2304108"/>
              <a:ext cx="857145" cy="278417"/>
              <a:chOff x="8477250" y="280988"/>
              <a:chExt cx="1028017" cy="290269"/>
            </a:xfrm>
          </p:grpSpPr>
          <p:cxnSp>
            <p:nvCxnSpPr>
              <p:cNvPr id="64" name="Connector: Elbow 63">
                <a:extLst>
                  <a:ext uri="{FF2B5EF4-FFF2-40B4-BE49-F238E27FC236}">
                    <a16:creationId xmlns:a16="http://schemas.microsoft.com/office/drawing/2014/main" id="{A9ECA8BF-912B-4607-ABF7-AD98709821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03488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or: Elbow 64">
                <a:extLst>
                  <a:ext uri="{FF2B5EF4-FFF2-40B4-BE49-F238E27FC236}">
                    <a16:creationId xmlns:a16="http://schemas.microsoft.com/office/drawing/2014/main" id="{5C771480-E2A5-4163-A52D-D56228C393B3}"/>
                  </a:ext>
                </a:extLst>
              </p:cNvPr>
              <p:cNvCxnSpPr/>
              <p:nvPr/>
            </p:nvCxnSpPr>
            <p:spPr>
              <a:xfrm flipV="1">
                <a:off x="8477250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95C3A1F-6EB0-439B-851F-F062AFC65163}"/>
                </a:ext>
              </a:extLst>
            </p:cNvPr>
            <p:cNvGrpSpPr/>
            <p:nvPr/>
          </p:nvGrpSpPr>
          <p:grpSpPr>
            <a:xfrm>
              <a:off x="9938863" y="2304108"/>
              <a:ext cx="914338" cy="278417"/>
              <a:chOff x="8477250" y="280988"/>
              <a:chExt cx="1028017" cy="290269"/>
            </a:xfrm>
          </p:grpSpPr>
          <p:cxnSp>
            <p:nvCxnSpPr>
              <p:cNvPr id="67" name="Connector: Elbow 66">
                <a:extLst>
                  <a:ext uri="{FF2B5EF4-FFF2-40B4-BE49-F238E27FC236}">
                    <a16:creationId xmlns:a16="http://schemas.microsoft.com/office/drawing/2014/main" id="{A0FC3C8A-CE48-49EF-BBF0-143FE0A059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03488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or: Elbow 67">
                <a:extLst>
                  <a:ext uri="{FF2B5EF4-FFF2-40B4-BE49-F238E27FC236}">
                    <a16:creationId xmlns:a16="http://schemas.microsoft.com/office/drawing/2014/main" id="{90FA76D2-BE76-45AE-B4B4-9C7595FC2F1B}"/>
                  </a:ext>
                </a:extLst>
              </p:cNvPr>
              <p:cNvCxnSpPr/>
              <p:nvPr/>
            </p:nvCxnSpPr>
            <p:spPr>
              <a:xfrm flipV="1">
                <a:off x="8477250" y="280988"/>
                <a:ext cx="601779" cy="290269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A98BB12-71DD-458D-ACE6-1A91CA10275B}"/>
              </a:ext>
            </a:extLst>
          </p:cNvPr>
          <p:cNvSpPr txBox="1"/>
          <p:nvPr/>
        </p:nvSpPr>
        <p:spPr>
          <a:xfrm>
            <a:off x="7740046" y="1773270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x5,000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944E2CE-86AC-445B-8D92-10A60418DDFC}"/>
              </a:ext>
            </a:extLst>
          </p:cNvPr>
          <p:cNvGrpSpPr/>
          <p:nvPr/>
        </p:nvGrpSpPr>
        <p:grpSpPr>
          <a:xfrm>
            <a:off x="9215147" y="3290749"/>
            <a:ext cx="1143000" cy="1143000"/>
            <a:chOff x="8347515" y="4698334"/>
            <a:chExt cx="1143000" cy="114300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52EF406-727B-40CF-9D0D-EC50BB905EC6}"/>
                </a:ext>
              </a:extLst>
            </p:cNvPr>
            <p:cNvGrpSpPr/>
            <p:nvPr/>
          </p:nvGrpSpPr>
          <p:grpSpPr>
            <a:xfrm>
              <a:off x="8347515" y="4698334"/>
              <a:ext cx="1143000" cy="1143000"/>
              <a:chOff x="357182" y="922155"/>
              <a:chExt cx="1143000" cy="11430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1B636D1-0920-4147-8280-0808FAFC2236}"/>
                  </a:ext>
                </a:extLst>
              </p:cNvPr>
              <p:cNvSpPr/>
              <p:nvPr/>
            </p:nvSpPr>
            <p:spPr>
              <a:xfrm>
                <a:off x="357182" y="922155"/>
                <a:ext cx="1143000" cy="1143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2095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ED6B4E1-4DB6-451B-96FB-75E37A0A005C}"/>
                  </a:ext>
                </a:extLst>
              </p:cNvPr>
              <p:cNvSpPr txBox="1"/>
              <p:nvPr/>
            </p:nvSpPr>
            <p:spPr>
              <a:xfrm>
                <a:off x="401315" y="1391699"/>
                <a:ext cx="1015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[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ACh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]</a:t>
                </a: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F8A4933-672B-4105-9397-65B71C23E414}"/>
                </a:ext>
              </a:extLst>
            </p:cNvPr>
            <p:cNvSpPr txBox="1"/>
            <p:nvPr/>
          </p:nvSpPr>
          <p:spPr>
            <a:xfrm>
              <a:off x="8737780" y="4786259"/>
              <a:ext cx="351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93AA0DE-5BB7-4652-97EC-38523E7924A9}"/>
              </a:ext>
            </a:extLst>
          </p:cNvPr>
          <p:cNvSpPr/>
          <p:nvPr/>
        </p:nvSpPr>
        <p:spPr>
          <a:xfrm>
            <a:off x="1618899" y="5830446"/>
            <a:ext cx="3286125" cy="707886"/>
          </a:xfrm>
          <a:custGeom>
            <a:avLst/>
            <a:gdLst>
              <a:gd name="connsiteX0" fmla="*/ 0 w 3248025"/>
              <a:gd name="connsiteY0" fmla="*/ 900723 h 1061667"/>
              <a:gd name="connsiteX1" fmla="*/ 714375 w 3248025"/>
              <a:gd name="connsiteY1" fmla="*/ 891198 h 1061667"/>
              <a:gd name="connsiteX2" fmla="*/ 876300 w 3248025"/>
              <a:gd name="connsiteY2" fmla="*/ 81573 h 1061667"/>
              <a:gd name="connsiteX3" fmla="*/ 1333500 w 3248025"/>
              <a:gd name="connsiteY3" fmla="*/ 129198 h 1061667"/>
              <a:gd name="connsiteX4" fmla="*/ 1714500 w 3248025"/>
              <a:gd name="connsiteY4" fmla="*/ 976923 h 1061667"/>
              <a:gd name="connsiteX5" fmla="*/ 3248025 w 3248025"/>
              <a:gd name="connsiteY5" fmla="*/ 986448 h 1061667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2191 h 933135"/>
              <a:gd name="connsiteX1" fmla="*/ 714375 w 3248025"/>
              <a:gd name="connsiteY1" fmla="*/ 762666 h 933135"/>
              <a:gd name="connsiteX2" fmla="*/ 1333500 w 3248025"/>
              <a:gd name="connsiteY2" fmla="*/ 666 h 933135"/>
              <a:gd name="connsiteX3" fmla="*/ 1714500 w 3248025"/>
              <a:gd name="connsiteY3" fmla="*/ 848391 h 933135"/>
              <a:gd name="connsiteX4" fmla="*/ 3248025 w 3248025"/>
              <a:gd name="connsiteY4" fmla="*/ 857916 h 933135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266825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181100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72198 h 1099958"/>
              <a:gd name="connsiteX1" fmla="*/ 714375 w 3248025"/>
              <a:gd name="connsiteY1" fmla="*/ 962673 h 1099958"/>
              <a:gd name="connsiteX2" fmla="*/ 1181100 w 3248025"/>
              <a:gd name="connsiteY2" fmla="*/ 14936 h 1099958"/>
              <a:gd name="connsiteX3" fmla="*/ 1695450 w 3248025"/>
              <a:gd name="connsiteY3" fmla="*/ 953148 h 1099958"/>
              <a:gd name="connsiteX4" fmla="*/ 3248025 w 3248025"/>
              <a:gd name="connsiteY4" fmla="*/ 1057923 h 1099958"/>
              <a:gd name="connsiteX0" fmla="*/ 0 w 3286125"/>
              <a:gd name="connsiteY0" fmla="*/ 972198 h 1060949"/>
              <a:gd name="connsiteX1" fmla="*/ 714375 w 3286125"/>
              <a:gd name="connsiteY1" fmla="*/ 962673 h 1060949"/>
              <a:gd name="connsiteX2" fmla="*/ 1181100 w 3286125"/>
              <a:gd name="connsiteY2" fmla="*/ 14936 h 1060949"/>
              <a:gd name="connsiteX3" fmla="*/ 1695450 w 3286125"/>
              <a:gd name="connsiteY3" fmla="*/ 953148 h 1060949"/>
              <a:gd name="connsiteX4" fmla="*/ 3286125 w 3286125"/>
              <a:gd name="connsiteY4" fmla="*/ 996010 h 1060949"/>
              <a:gd name="connsiteX0" fmla="*/ 0 w 3286125"/>
              <a:gd name="connsiteY0" fmla="*/ 957474 h 1016405"/>
              <a:gd name="connsiteX1" fmla="*/ 714375 w 3286125"/>
              <a:gd name="connsiteY1" fmla="*/ 947949 h 1016405"/>
              <a:gd name="connsiteX2" fmla="*/ 1181100 w 3286125"/>
              <a:gd name="connsiteY2" fmla="*/ 212 h 1016405"/>
              <a:gd name="connsiteX3" fmla="*/ 1676400 w 3286125"/>
              <a:gd name="connsiteY3" fmla="*/ 862224 h 1016405"/>
              <a:gd name="connsiteX4" fmla="*/ 3286125 w 3286125"/>
              <a:gd name="connsiteY4" fmla="*/ 981286 h 101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016405">
                <a:moveTo>
                  <a:pt x="0" y="957474"/>
                </a:moveTo>
                <a:lnTo>
                  <a:pt x="714375" y="947949"/>
                </a:lnTo>
                <a:cubicBezTo>
                  <a:pt x="865188" y="385974"/>
                  <a:pt x="1020763" y="14500"/>
                  <a:pt x="1181100" y="212"/>
                </a:cubicBezTo>
                <a:cubicBezTo>
                  <a:pt x="1341438" y="-14075"/>
                  <a:pt x="1325563" y="698712"/>
                  <a:pt x="1676400" y="862224"/>
                </a:cubicBezTo>
                <a:cubicBezTo>
                  <a:pt x="2027238" y="1025736"/>
                  <a:pt x="2678906" y="1047961"/>
                  <a:pt x="3286125" y="98128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FC01D0E-0A4B-4EEA-8E8F-45C4255BEF2F}"/>
              </a:ext>
            </a:extLst>
          </p:cNvPr>
          <p:cNvSpPr/>
          <p:nvPr/>
        </p:nvSpPr>
        <p:spPr>
          <a:xfrm>
            <a:off x="1618899" y="5543125"/>
            <a:ext cx="3286125" cy="995207"/>
          </a:xfrm>
          <a:custGeom>
            <a:avLst/>
            <a:gdLst>
              <a:gd name="connsiteX0" fmla="*/ 0 w 3248025"/>
              <a:gd name="connsiteY0" fmla="*/ 900723 h 1061667"/>
              <a:gd name="connsiteX1" fmla="*/ 714375 w 3248025"/>
              <a:gd name="connsiteY1" fmla="*/ 891198 h 1061667"/>
              <a:gd name="connsiteX2" fmla="*/ 876300 w 3248025"/>
              <a:gd name="connsiteY2" fmla="*/ 81573 h 1061667"/>
              <a:gd name="connsiteX3" fmla="*/ 1333500 w 3248025"/>
              <a:gd name="connsiteY3" fmla="*/ 129198 h 1061667"/>
              <a:gd name="connsiteX4" fmla="*/ 1714500 w 3248025"/>
              <a:gd name="connsiteY4" fmla="*/ 976923 h 1061667"/>
              <a:gd name="connsiteX5" fmla="*/ 3248025 w 3248025"/>
              <a:gd name="connsiteY5" fmla="*/ 986448 h 1061667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2191 h 933135"/>
              <a:gd name="connsiteX1" fmla="*/ 714375 w 3248025"/>
              <a:gd name="connsiteY1" fmla="*/ 762666 h 933135"/>
              <a:gd name="connsiteX2" fmla="*/ 1333500 w 3248025"/>
              <a:gd name="connsiteY2" fmla="*/ 666 h 933135"/>
              <a:gd name="connsiteX3" fmla="*/ 1714500 w 3248025"/>
              <a:gd name="connsiteY3" fmla="*/ 848391 h 933135"/>
              <a:gd name="connsiteX4" fmla="*/ 3248025 w 3248025"/>
              <a:gd name="connsiteY4" fmla="*/ 857916 h 933135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266825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181100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72198 h 1099958"/>
              <a:gd name="connsiteX1" fmla="*/ 714375 w 3248025"/>
              <a:gd name="connsiteY1" fmla="*/ 962673 h 1099958"/>
              <a:gd name="connsiteX2" fmla="*/ 1181100 w 3248025"/>
              <a:gd name="connsiteY2" fmla="*/ 14936 h 1099958"/>
              <a:gd name="connsiteX3" fmla="*/ 1695450 w 3248025"/>
              <a:gd name="connsiteY3" fmla="*/ 953148 h 1099958"/>
              <a:gd name="connsiteX4" fmla="*/ 3248025 w 3248025"/>
              <a:gd name="connsiteY4" fmla="*/ 1057923 h 1099958"/>
              <a:gd name="connsiteX0" fmla="*/ 0 w 3286125"/>
              <a:gd name="connsiteY0" fmla="*/ 972198 h 1060949"/>
              <a:gd name="connsiteX1" fmla="*/ 714375 w 3286125"/>
              <a:gd name="connsiteY1" fmla="*/ 962673 h 1060949"/>
              <a:gd name="connsiteX2" fmla="*/ 1181100 w 3286125"/>
              <a:gd name="connsiteY2" fmla="*/ 14936 h 1060949"/>
              <a:gd name="connsiteX3" fmla="*/ 1695450 w 3286125"/>
              <a:gd name="connsiteY3" fmla="*/ 953148 h 1060949"/>
              <a:gd name="connsiteX4" fmla="*/ 3286125 w 3286125"/>
              <a:gd name="connsiteY4" fmla="*/ 996010 h 1060949"/>
              <a:gd name="connsiteX0" fmla="*/ 0 w 3286125"/>
              <a:gd name="connsiteY0" fmla="*/ 957474 h 1016405"/>
              <a:gd name="connsiteX1" fmla="*/ 714375 w 3286125"/>
              <a:gd name="connsiteY1" fmla="*/ 947949 h 1016405"/>
              <a:gd name="connsiteX2" fmla="*/ 1181100 w 3286125"/>
              <a:gd name="connsiteY2" fmla="*/ 212 h 1016405"/>
              <a:gd name="connsiteX3" fmla="*/ 1676400 w 3286125"/>
              <a:gd name="connsiteY3" fmla="*/ 862224 h 1016405"/>
              <a:gd name="connsiteX4" fmla="*/ 3286125 w 3286125"/>
              <a:gd name="connsiteY4" fmla="*/ 981286 h 101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016405">
                <a:moveTo>
                  <a:pt x="0" y="957474"/>
                </a:moveTo>
                <a:lnTo>
                  <a:pt x="714375" y="947949"/>
                </a:lnTo>
                <a:cubicBezTo>
                  <a:pt x="865188" y="385974"/>
                  <a:pt x="1020763" y="14500"/>
                  <a:pt x="1181100" y="212"/>
                </a:cubicBezTo>
                <a:cubicBezTo>
                  <a:pt x="1341438" y="-14075"/>
                  <a:pt x="1325563" y="698712"/>
                  <a:pt x="1676400" y="862224"/>
                </a:cubicBezTo>
                <a:cubicBezTo>
                  <a:pt x="2027238" y="1025736"/>
                  <a:pt x="2678906" y="1047961"/>
                  <a:pt x="3286125" y="98128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67CDADD-49FD-41DE-B09D-BDF8666EAEFA}"/>
              </a:ext>
            </a:extLst>
          </p:cNvPr>
          <p:cNvSpPr/>
          <p:nvPr/>
        </p:nvSpPr>
        <p:spPr>
          <a:xfrm>
            <a:off x="1618899" y="5280169"/>
            <a:ext cx="3286125" cy="1267504"/>
          </a:xfrm>
          <a:custGeom>
            <a:avLst/>
            <a:gdLst>
              <a:gd name="connsiteX0" fmla="*/ 0 w 3248025"/>
              <a:gd name="connsiteY0" fmla="*/ 900723 h 1061667"/>
              <a:gd name="connsiteX1" fmla="*/ 714375 w 3248025"/>
              <a:gd name="connsiteY1" fmla="*/ 891198 h 1061667"/>
              <a:gd name="connsiteX2" fmla="*/ 876300 w 3248025"/>
              <a:gd name="connsiteY2" fmla="*/ 81573 h 1061667"/>
              <a:gd name="connsiteX3" fmla="*/ 1333500 w 3248025"/>
              <a:gd name="connsiteY3" fmla="*/ 129198 h 1061667"/>
              <a:gd name="connsiteX4" fmla="*/ 1714500 w 3248025"/>
              <a:gd name="connsiteY4" fmla="*/ 976923 h 1061667"/>
              <a:gd name="connsiteX5" fmla="*/ 3248025 w 3248025"/>
              <a:gd name="connsiteY5" fmla="*/ 986448 h 1061667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2191 h 933135"/>
              <a:gd name="connsiteX1" fmla="*/ 714375 w 3248025"/>
              <a:gd name="connsiteY1" fmla="*/ 762666 h 933135"/>
              <a:gd name="connsiteX2" fmla="*/ 1333500 w 3248025"/>
              <a:gd name="connsiteY2" fmla="*/ 666 h 933135"/>
              <a:gd name="connsiteX3" fmla="*/ 1714500 w 3248025"/>
              <a:gd name="connsiteY3" fmla="*/ 848391 h 933135"/>
              <a:gd name="connsiteX4" fmla="*/ 3248025 w 3248025"/>
              <a:gd name="connsiteY4" fmla="*/ 857916 h 933135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266825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181100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72198 h 1099958"/>
              <a:gd name="connsiteX1" fmla="*/ 714375 w 3248025"/>
              <a:gd name="connsiteY1" fmla="*/ 962673 h 1099958"/>
              <a:gd name="connsiteX2" fmla="*/ 1181100 w 3248025"/>
              <a:gd name="connsiteY2" fmla="*/ 14936 h 1099958"/>
              <a:gd name="connsiteX3" fmla="*/ 1695450 w 3248025"/>
              <a:gd name="connsiteY3" fmla="*/ 953148 h 1099958"/>
              <a:gd name="connsiteX4" fmla="*/ 3248025 w 3248025"/>
              <a:gd name="connsiteY4" fmla="*/ 1057923 h 1099958"/>
              <a:gd name="connsiteX0" fmla="*/ 0 w 3286125"/>
              <a:gd name="connsiteY0" fmla="*/ 972198 h 1060949"/>
              <a:gd name="connsiteX1" fmla="*/ 714375 w 3286125"/>
              <a:gd name="connsiteY1" fmla="*/ 962673 h 1060949"/>
              <a:gd name="connsiteX2" fmla="*/ 1181100 w 3286125"/>
              <a:gd name="connsiteY2" fmla="*/ 14936 h 1060949"/>
              <a:gd name="connsiteX3" fmla="*/ 1695450 w 3286125"/>
              <a:gd name="connsiteY3" fmla="*/ 953148 h 1060949"/>
              <a:gd name="connsiteX4" fmla="*/ 3286125 w 3286125"/>
              <a:gd name="connsiteY4" fmla="*/ 996010 h 1060949"/>
              <a:gd name="connsiteX0" fmla="*/ 0 w 3286125"/>
              <a:gd name="connsiteY0" fmla="*/ 957474 h 1016405"/>
              <a:gd name="connsiteX1" fmla="*/ 714375 w 3286125"/>
              <a:gd name="connsiteY1" fmla="*/ 947949 h 1016405"/>
              <a:gd name="connsiteX2" fmla="*/ 1181100 w 3286125"/>
              <a:gd name="connsiteY2" fmla="*/ 212 h 1016405"/>
              <a:gd name="connsiteX3" fmla="*/ 1676400 w 3286125"/>
              <a:gd name="connsiteY3" fmla="*/ 862224 h 1016405"/>
              <a:gd name="connsiteX4" fmla="*/ 3286125 w 3286125"/>
              <a:gd name="connsiteY4" fmla="*/ 981286 h 101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016405">
                <a:moveTo>
                  <a:pt x="0" y="957474"/>
                </a:moveTo>
                <a:lnTo>
                  <a:pt x="714375" y="947949"/>
                </a:lnTo>
                <a:cubicBezTo>
                  <a:pt x="865188" y="385974"/>
                  <a:pt x="1020763" y="14500"/>
                  <a:pt x="1181100" y="212"/>
                </a:cubicBezTo>
                <a:cubicBezTo>
                  <a:pt x="1341438" y="-14075"/>
                  <a:pt x="1325563" y="698712"/>
                  <a:pt x="1676400" y="862224"/>
                </a:cubicBezTo>
                <a:cubicBezTo>
                  <a:pt x="2027238" y="1025736"/>
                  <a:pt x="2678906" y="1047961"/>
                  <a:pt x="3286125" y="98128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454C0A0-FC7C-4728-AFEF-F92F0C133AC8}"/>
              </a:ext>
            </a:extLst>
          </p:cNvPr>
          <p:cNvSpPr/>
          <p:nvPr/>
        </p:nvSpPr>
        <p:spPr>
          <a:xfrm>
            <a:off x="1618899" y="5557136"/>
            <a:ext cx="3286125" cy="995207"/>
          </a:xfrm>
          <a:custGeom>
            <a:avLst/>
            <a:gdLst>
              <a:gd name="connsiteX0" fmla="*/ 0 w 3248025"/>
              <a:gd name="connsiteY0" fmla="*/ 900723 h 1061667"/>
              <a:gd name="connsiteX1" fmla="*/ 714375 w 3248025"/>
              <a:gd name="connsiteY1" fmla="*/ 891198 h 1061667"/>
              <a:gd name="connsiteX2" fmla="*/ 876300 w 3248025"/>
              <a:gd name="connsiteY2" fmla="*/ 81573 h 1061667"/>
              <a:gd name="connsiteX3" fmla="*/ 1333500 w 3248025"/>
              <a:gd name="connsiteY3" fmla="*/ 129198 h 1061667"/>
              <a:gd name="connsiteX4" fmla="*/ 1714500 w 3248025"/>
              <a:gd name="connsiteY4" fmla="*/ 976923 h 1061667"/>
              <a:gd name="connsiteX5" fmla="*/ 3248025 w 3248025"/>
              <a:gd name="connsiteY5" fmla="*/ 986448 h 1061667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1758 h 932702"/>
              <a:gd name="connsiteX1" fmla="*/ 714375 w 3248025"/>
              <a:gd name="connsiteY1" fmla="*/ 762233 h 932702"/>
              <a:gd name="connsiteX2" fmla="*/ 1333500 w 3248025"/>
              <a:gd name="connsiteY2" fmla="*/ 233 h 932702"/>
              <a:gd name="connsiteX3" fmla="*/ 1714500 w 3248025"/>
              <a:gd name="connsiteY3" fmla="*/ 847958 h 932702"/>
              <a:gd name="connsiteX4" fmla="*/ 3248025 w 3248025"/>
              <a:gd name="connsiteY4" fmla="*/ 857483 h 932702"/>
              <a:gd name="connsiteX0" fmla="*/ 0 w 3248025"/>
              <a:gd name="connsiteY0" fmla="*/ 772191 h 933135"/>
              <a:gd name="connsiteX1" fmla="*/ 714375 w 3248025"/>
              <a:gd name="connsiteY1" fmla="*/ 762666 h 933135"/>
              <a:gd name="connsiteX2" fmla="*/ 1333500 w 3248025"/>
              <a:gd name="connsiteY2" fmla="*/ 666 h 933135"/>
              <a:gd name="connsiteX3" fmla="*/ 1714500 w 3248025"/>
              <a:gd name="connsiteY3" fmla="*/ 848391 h 933135"/>
              <a:gd name="connsiteX4" fmla="*/ 3248025 w 3248025"/>
              <a:gd name="connsiteY4" fmla="*/ 857916 h 933135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632 h 1131610"/>
              <a:gd name="connsiteX1" fmla="*/ 714375 w 3248025"/>
              <a:gd name="connsiteY1" fmla="*/ 948107 h 1131610"/>
              <a:gd name="connsiteX2" fmla="*/ 1266825 w 3248025"/>
              <a:gd name="connsiteY2" fmla="*/ 370 h 1131610"/>
              <a:gd name="connsiteX3" fmla="*/ 1714500 w 3248025"/>
              <a:gd name="connsiteY3" fmla="*/ 1033832 h 1131610"/>
              <a:gd name="connsiteX4" fmla="*/ 3248025 w 3248025"/>
              <a:gd name="connsiteY4" fmla="*/ 1043357 h 1131610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266825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57265 h 1085025"/>
              <a:gd name="connsiteX1" fmla="*/ 714375 w 3248025"/>
              <a:gd name="connsiteY1" fmla="*/ 947740 h 1085025"/>
              <a:gd name="connsiteX2" fmla="*/ 1181100 w 3248025"/>
              <a:gd name="connsiteY2" fmla="*/ 3 h 1085025"/>
              <a:gd name="connsiteX3" fmla="*/ 1695450 w 3248025"/>
              <a:gd name="connsiteY3" fmla="*/ 938215 h 1085025"/>
              <a:gd name="connsiteX4" fmla="*/ 3248025 w 3248025"/>
              <a:gd name="connsiteY4" fmla="*/ 1042990 h 1085025"/>
              <a:gd name="connsiteX0" fmla="*/ 0 w 3248025"/>
              <a:gd name="connsiteY0" fmla="*/ 972198 h 1099958"/>
              <a:gd name="connsiteX1" fmla="*/ 714375 w 3248025"/>
              <a:gd name="connsiteY1" fmla="*/ 962673 h 1099958"/>
              <a:gd name="connsiteX2" fmla="*/ 1181100 w 3248025"/>
              <a:gd name="connsiteY2" fmla="*/ 14936 h 1099958"/>
              <a:gd name="connsiteX3" fmla="*/ 1695450 w 3248025"/>
              <a:gd name="connsiteY3" fmla="*/ 953148 h 1099958"/>
              <a:gd name="connsiteX4" fmla="*/ 3248025 w 3248025"/>
              <a:gd name="connsiteY4" fmla="*/ 1057923 h 1099958"/>
              <a:gd name="connsiteX0" fmla="*/ 0 w 3286125"/>
              <a:gd name="connsiteY0" fmla="*/ 972198 h 1060949"/>
              <a:gd name="connsiteX1" fmla="*/ 714375 w 3286125"/>
              <a:gd name="connsiteY1" fmla="*/ 962673 h 1060949"/>
              <a:gd name="connsiteX2" fmla="*/ 1181100 w 3286125"/>
              <a:gd name="connsiteY2" fmla="*/ 14936 h 1060949"/>
              <a:gd name="connsiteX3" fmla="*/ 1695450 w 3286125"/>
              <a:gd name="connsiteY3" fmla="*/ 953148 h 1060949"/>
              <a:gd name="connsiteX4" fmla="*/ 3286125 w 3286125"/>
              <a:gd name="connsiteY4" fmla="*/ 996010 h 1060949"/>
              <a:gd name="connsiteX0" fmla="*/ 0 w 3286125"/>
              <a:gd name="connsiteY0" fmla="*/ 957474 h 1016405"/>
              <a:gd name="connsiteX1" fmla="*/ 714375 w 3286125"/>
              <a:gd name="connsiteY1" fmla="*/ 947949 h 1016405"/>
              <a:gd name="connsiteX2" fmla="*/ 1181100 w 3286125"/>
              <a:gd name="connsiteY2" fmla="*/ 212 h 1016405"/>
              <a:gd name="connsiteX3" fmla="*/ 1676400 w 3286125"/>
              <a:gd name="connsiteY3" fmla="*/ 862224 h 1016405"/>
              <a:gd name="connsiteX4" fmla="*/ 3286125 w 3286125"/>
              <a:gd name="connsiteY4" fmla="*/ 981286 h 101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016405">
                <a:moveTo>
                  <a:pt x="0" y="957474"/>
                </a:moveTo>
                <a:lnTo>
                  <a:pt x="714375" y="947949"/>
                </a:lnTo>
                <a:cubicBezTo>
                  <a:pt x="865188" y="385974"/>
                  <a:pt x="1020763" y="14500"/>
                  <a:pt x="1181100" y="212"/>
                </a:cubicBezTo>
                <a:cubicBezTo>
                  <a:pt x="1341438" y="-14075"/>
                  <a:pt x="1325563" y="698712"/>
                  <a:pt x="1676400" y="862224"/>
                </a:cubicBezTo>
                <a:cubicBezTo>
                  <a:pt x="2027238" y="1025736"/>
                  <a:pt x="2678906" y="1047961"/>
                  <a:pt x="3286125" y="98128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1C7BFE3-A71D-4953-ACE2-7BD2B75C3EC3}"/>
              </a:ext>
            </a:extLst>
          </p:cNvPr>
          <p:cNvSpPr txBox="1"/>
          <p:nvPr/>
        </p:nvSpPr>
        <p:spPr>
          <a:xfrm>
            <a:off x="2098996" y="1200643"/>
            <a:ext cx="2063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latin typeface="Century Gothic" panose="020B0502020202020204" pitchFamily="34" charset="0"/>
              </a:rPr>
              <a:t>Step One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1C7BFE3-A71D-4953-ACE2-7BD2B75C3EC3}"/>
              </a:ext>
            </a:extLst>
          </p:cNvPr>
          <p:cNvSpPr txBox="1"/>
          <p:nvPr/>
        </p:nvSpPr>
        <p:spPr>
          <a:xfrm>
            <a:off x="7875478" y="1200643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latin typeface="Century Gothic" panose="020B0502020202020204" pitchFamily="34" charset="0"/>
              </a:rPr>
              <a:t>Step Two</a:t>
            </a:r>
          </a:p>
        </p:txBody>
      </p:sp>
    </p:spTree>
    <p:extLst>
      <p:ext uri="{BB962C8B-B14F-4D97-AF65-F5344CB8AC3E}">
        <p14:creationId xmlns:p14="http://schemas.microsoft.com/office/powerpoint/2010/main" val="6900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0987 -4.07407E-6 C 0.14284 -4.07407E-6 0.1974 0.07223 0.1974 0.13102 L 0.1974 0.26204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7 L 0.14336 0.05833 " pathEditMode="relative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L 0.147 0.05972 " pathEditMode="relative" ptsTypes="AA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069 L 0.15065 0.05694 " pathEditMode="relative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14049 -0.10416 C -0.16966 -0.12777 -0.21354 -0.14027 -0.25963 -0.14027 C -0.31197 -0.14027 -0.3539 -0.12777 -0.38307 -0.10416 L -0.52343 -4.44444E-6 " pathEditMode="relative" rAng="0" ptsTypes="AAAAA">
                                      <p:cBhvr>
                                        <p:cTn id="10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2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39" grpId="1" animBg="1"/>
      <p:bldP spid="39" grpId="2" animBg="1"/>
      <p:bldP spid="44" grpId="0" animBg="1"/>
      <p:bldP spid="70" grpId="0"/>
      <p:bldP spid="76" grpId="0" animBg="1"/>
      <p:bldP spid="77" grpId="0" animBg="1"/>
      <p:bldP spid="78" grpId="0" animBg="1"/>
      <p:bldP spid="79" grpId="0" animBg="1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92C8E-8587-44BC-AD43-3D14AFAA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272" y="1303263"/>
            <a:ext cx="7185556" cy="4831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67B4E7-B457-41F1-994C-162AF75AD329}"/>
              </a:ext>
            </a:extLst>
          </p:cNvPr>
          <p:cNvSpPr txBox="1"/>
          <p:nvPr/>
        </p:nvSpPr>
        <p:spPr>
          <a:xfrm>
            <a:off x="2905062" y="421390"/>
            <a:ext cx="6381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Bio-Assay: Drip &amp; Puff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7182" y="922155"/>
            <a:ext cx="4547843" cy="5630188"/>
            <a:chOff x="357182" y="922155"/>
            <a:chExt cx="4547843" cy="563018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27720EB-0604-4F82-98A6-A5B81845F987}"/>
                </a:ext>
              </a:extLst>
            </p:cNvPr>
            <p:cNvGrpSpPr/>
            <p:nvPr/>
          </p:nvGrpSpPr>
          <p:grpSpPr>
            <a:xfrm>
              <a:off x="1499685" y="2108482"/>
              <a:ext cx="2964738" cy="2987276"/>
              <a:chOff x="258097" y="1848747"/>
              <a:chExt cx="1694969" cy="17056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F0005C9-1E45-4451-9AC0-C2DD07496F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019" t="35785" r="73617" b="34900"/>
              <a:stretch/>
            </p:blipFill>
            <p:spPr>
              <a:xfrm>
                <a:off x="258097" y="1865074"/>
                <a:ext cx="1694969" cy="1689287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8511BA9-CE89-4D3C-A4B9-557529B3927B}"/>
                  </a:ext>
                </a:extLst>
              </p:cNvPr>
              <p:cNvSpPr/>
              <p:nvPr/>
            </p:nvSpPr>
            <p:spPr>
              <a:xfrm>
                <a:off x="420914" y="1848747"/>
                <a:ext cx="1532152" cy="170561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C7BFE3-A71D-4953-ACE2-7BD2B75C3EC3}"/>
                </a:ext>
              </a:extLst>
            </p:cNvPr>
            <p:cNvSpPr txBox="1"/>
            <p:nvPr/>
          </p:nvSpPr>
          <p:spPr>
            <a:xfrm>
              <a:off x="2565311" y="1661115"/>
              <a:ext cx="1241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muscle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81E598-ADD1-41AB-8F7E-A70186432762}"/>
                </a:ext>
              </a:extLst>
            </p:cNvPr>
            <p:cNvGrpSpPr/>
            <p:nvPr/>
          </p:nvGrpSpPr>
          <p:grpSpPr>
            <a:xfrm>
              <a:off x="357182" y="922155"/>
              <a:ext cx="1143000" cy="1143000"/>
              <a:chOff x="357182" y="922155"/>
              <a:chExt cx="1143000" cy="1143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3D27E2C-83D8-4450-B3FC-10861277072D}"/>
                  </a:ext>
                </a:extLst>
              </p:cNvPr>
              <p:cNvSpPr/>
              <p:nvPr/>
            </p:nvSpPr>
            <p:spPr>
              <a:xfrm>
                <a:off x="357182" y="922155"/>
                <a:ext cx="1143000" cy="1143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2095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43EBF0-379D-4EB9-866F-3A261D4BE552}"/>
                  </a:ext>
                </a:extLst>
              </p:cNvPr>
              <p:cNvSpPr txBox="1"/>
              <p:nvPr/>
            </p:nvSpPr>
            <p:spPr>
              <a:xfrm>
                <a:off x="386801" y="1232045"/>
                <a:ext cx="1015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[</a:t>
                </a:r>
                <a:r>
                  <a:rPr lang="en-US" sz="2800" b="1" dirty="0" err="1">
                    <a:solidFill>
                      <a:schemeClr val="bg1"/>
                    </a:solidFill>
                  </a:rPr>
                  <a:t>ACh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]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2844F5C-5B39-4F35-9A75-0A08B5E2E782}"/>
                </a:ext>
              </a:extLst>
            </p:cNvPr>
            <p:cNvGrpSpPr/>
            <p:nvPr/>
          </p:nvGrpSpPr>
          <p:grpSpPr>
            <a:xfrm>
              <a:off x="480662" y="2353780"/>
              <a:ext cx="2276475" cy="1365996"/>
              <a:chOff x="480662" y="2876294"/>
              <a:chExt cx="2276475" cy="1365996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EC97E00F-6BA9-462E-8251-6F691F343982}"/>
                  </a:ext>
                </a:extLst>
              </p:cNvPr>
              <p:cNvSpPr/>
              <p:nvPr/>
            </p:nvSpPr>
            <p:spPr>
              <a:xfrm rot="7877189">
                <a:off x="1346313" y="2831465"/>
                <a:ext cx="545174" cy="2276475"/>
              </a:xfrm>
              <a:prstGeom prst="triangl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926C792-7430-4965-9C3D-8E6074102694}"/>
                  </a:ext>
                </a:extLst>
              </p:cNvPr>
              <p:cNvSpPr/>
              <p:nvPr/>
            </p:nvSpPr>
            <p:spPr>
              <a:xfrm rot="2198355">
                <a:off x="539905" y="2876294"/>
                <a:ext cx="352606" cy="59059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: Shape 43">
              <a:extLst>
                <a:ext uri="{FF2B5EF4-FFF2-40B4-BE49-F238E27FC236}">
                  <a16:creationId xmlns:a16="http://schemas.microsoft.com/office/drawing/2014/main" id="{1AF2AC9B-9ABD-4239-87E3-E023A6AEA725}"/>
                </a:ext>
              </a:extLst>
            </p:cNvPr>
            <p:cNvSpPr/>
            <p:nvPr/>
          </p:nvSpPr>
          <p:spPr>
            <a:xfrm>
              <a:off x="1618900" y="6074964"/>
              <a:ext cx="3286125" cy="463368"/>
            </a:xfrm>
            <a:custGeom>
              <a:avLst/>
              <a:gdLst>
                <a:gd name="connsiteX0" fmla="*/ 0 w 3248025"/>
                <a:gd name="connsiteY0" fmla="*/ 900723 h 1061667"/>
                <a:gd name="connsiteX1" fmla="*/ 714375 w 3248025"/>
                <a:gd name="connsiteY1" fmla="*/ 891198 h 1061667"/>
                <a:gd name="connsiteX2" fmla="*/ 876300 w 3248025"/>
                <a:gd name="connsiteY2" fmla="*/ 81573 h 1061667"/>
                <a:gd name="connsiteX3" fmla="*/ 1333500 w 3248025"/>
                <a:gd name="connsiteY3" fmla="*/ 129198 h 1061667"/>
                <a:gd name="connsiteX4" fmla="*/ 1714500 w 3248025"/>
                <a:gd name="connsiteY4" fmla="*/ 976923 h 1061667"/>
                <a:gd name="connsiteX5" fmla="*/ 3248025 w 3248025"/>
                <a:gd name="connsiteY5" fmla="*/ 986448 h 1061667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2191 h 933135"/>
                <a:gd name="connsiteX1" fmla="*/ 714375 w 3248025"/>
                <a:gd name="connsiteY1" fmla="*/ 762666 h 933135"/>
                <a:gd name="connsiteX2" fmla="*/ 1333500 w 3248025"/>
                <a:gd name="connsiteY2" fmla="*/ 666 h 933135"/>
                <a:gd name="connsiteX3" fmla="*/ 1714500 w 3248025"/>
                <a:gd name="connsiteY3" fmla="*/ 848391 h 933135"/>
                <a:gd name="connsiteX4" fmla="*/ 3248025 w 3248025"/>
                <a:gd name="connsiteY4" fmla="*/ 857916 h 933135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266825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181100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72198 h 1099958"/>
                <a:gd name="connsiteX1" fmla="*/ 714375 w 3248025"/>
                <a:gd name="connsiteY1" fmla="*/ 962673 h 1099958"/>
                <a:gd name="connsiteX2" fmla="*/ 1181100 w 3248025"/>
                <a:gd name="connsiteY2" fmla="*/ 14936 h 1099958"/>
                <a:gd name="connsiteX3" fmla="*/ 1695450 w 3248025"/>
                <a:gd name="connsiteY3" fmla="*/ 953148 h 1099958"/>
                <a:gd name="connsiteX4" fmla="*/ 3248025 w 3248025"/>
                <a:gd name="connsiteY4" fmla="*/ 1057923 h 1099958"/>
                <a:gd name="connsiteX0" fmla="*/ 0 w 3286125"/>
                <a:gd name="connsiteY0" fmla="*/ 972198 h 1060949"/>
                <a:gd name="connsiteX1" fmla="*/ 714375 w 3286125"/>
                <a:gd name="connsiteY1" fmla="*/ 962673 h 1060949"/>
                <a:gd name="connsiteX2" fmla="*/ 1181100 w 3286125"/>
                <a:gd name="connsiteY2" fmla="*/ 14936 h 1060949"/>
                <a:gd name="connsiteX3" fmla="*/ 1695450 w 3286125"/>
                <a:gd name="connsiteY3" fmla="*/ 953148 h 1060949"/>
                <a:gd name="connsiteX4" fmla="*/ 3286125 w 3286125"/>
                <a:gd name="connsiteY4" fmla="*/ 996010 h 1060949"/>
                <a:gd name="connsiteX0" fmla="*/ 0 w 3286125"/>
                <a:gd name="connsiteY0" fmla="*/ 957474 h 1016405"/>
                <a:gd name="connsiteX1" fmla="*/ 714375 w 3286125"/>
                <a:gd name="connsiteY1" fmla="*/ 947949 h 1016405"/>
                <a:gd name="connsiteX2" fmla="*/ 1181100 w 3286125"/>
                <a:gd name="connsiteY2" fmla="*/ 212 h 1016405"/>
                <a:gd name="connsiteX3" fmla="*/ 1676400 w 3286125"/>
                <a:gd name="connsiteY3" fmla="*/ 862224 h 1016405"/>
                <a:gd name="connsiteX4" fmla="*/ 3286125 w 3286125"/>
                <a:gd name="connsiteY4" fmla="*/ 981286 h 101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1016405">
                  <a:moveTo>
                    <a:pt x="0" y="957474"/>
                  </a:moveTo>
                  <a:lnTo>
                    <a:pt x="714375" y="947949"/>
                  </a:lnTo>
                  <a:cubicBezTo>
                    <a:pt x="865188" y="385974"/>
                    <a:pt x="1020763" y="14500"/>
                    <a:pt x="1181100" y="212"/>
                  </a:cubicBezTo>
                  <a:cubicBezTo>
                    <a:pt x="1341438" y="-14075"/>
                    <a:pt x="1325563" y="698712"/>
                    <a:pt x="1676400" y="862224"/>
                  </a:cubicBezTo>
                  <a:cubicBezTo>
                    <a:pt x="2027238" y="1025736"/>
                    <a:pt x="2678906" y="1047961"/>
                    <a:pt x="3286125" y="98128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75">
              <a:extLst>
                <a:ext uri="{FF2B5EF4-FFF2-40B4-BE49-F238E27FC236}">
                  <a16:creationId xmlns:a16="http://schemas.microsoft.com/office/drawing/2014/main" id="{B93AA0DE-5BB7-4652-97EC-38523E7924A9}"/>
                </a:ext>
              </a:extLst>
            </p:cNvPr>
            <p:cNvSpPr/>
            <p:nvPr/>
          </p:nvSpPr>
          <p:spPr>
            <a:xfrm>
              <a:off x="1618899" y="5830446"/>
              <a:ext cx="3286125" cy="707886"/>
            </a:xfrm>
            <a:custGeom>
              <a:avLst/>
              <a:gdLst>
                <a:gd name="connsiteX0" fmla="*/ 0 w 3248025"/>
                <a:gd name="connsiteY0" fmla="*/ 900723 h 1061667"/>
                <a:gd name="connsiteX1" fmla="*/ 714375 w 3248025"/>
                <a:gd name="connsiteY1" fmla="*/ 891198 h 1061667"/>
                <a:gd name="connsiteX2" fmla="*/ 876300 w 3248025"/>
                <a:gd name="connsiteY2" fmla="*/ 81573 h 1061667"/>
                <a:gd name="connsiteX3" fmla="*/ 1333500 w 3248025"/>
                <a:gd name="connsiteY3" fmla="*/ 129198 h 1061667"/>
                <a:gd name="connsiteX4" fmla="*/ 1714500 w 3248025"/>
                <a:gd name="connsiteY4" fmla="*/ 976923 h 1061667"/>
                <a:gd name="connsiteX5" fmla="*/ 3248025 w 3248025"/>
                <a:gd name="connsiteY5" fmla="*/ 986448 h 1061667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2191 h 933135"/>
                <a:gd name="connsiteX1" fmla="*/ 714375 w 3248025"/>
                <a:gd name="connsiteY1" fmla="*/ 762666 h 933135"/>
                <a:gd name="connsiteX2" fmla="*/ 1333500 w 3248025"/>
                <a:gd name="connsiteY2" fmla="*/ 666 h 933135"/>
                <a:gd name="connsiteX3" fmla="*/ 1714500 w 3248025"/>
                <a:gd name="connsiteY3" fmla="*/ 848391 h 933135"/>
                <a:gd name="connsiteX4" fmla="*/ 3248025 w 3248025"/>
                <a:gd name="connsiteY4" fmla="*/ 857916 h 933135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266825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181100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72198 h 1099958"/>
                <a:gd name="connsiteX1" fmla="*/ 714375 w 3248025"/>
                <a:gd name="connsiteY1" fmla="*/ 962673 h 1099958"/>
                <a:gd name="connsiteX2" fmla="*/ 1181100 w 3248025"/>
                <a:gd name="connsiteY2" fmla="*/ 14936 h 1099958"/>
                <a:gd name="connsiteX3" fmla="*/ 1695450 w 3248025"/>
                <a:gd name="connsiteY3" fmla="*/ 953148 h 1099958"/>
                <a:gd name="connsiteX4" fmla="*/ 3248025 w 3248025"/>
                <a:gd name="connsiteY4" fmla="*/ 1057923 h 1099958"/>
                <a:gd name="connsiteX0" fmla="*/ 0 w 3286125"/>
                <a:gd name="connsiteY0" fmla="*/ 972198 h 1060949"/>
                <a:gd name="connsiteX1" fmla="*/ 714375 w 3286125"/>
                <a:gd name="connsiteY1" fmla="*/ 962673 h 1060949"/>
                <a:gd name="connsiteX2" fmla="*/ 1181100 w 3286125"/>
                <a:gd name="connsiteY2" fmla="*/ 14936 h 1060949"/>
                <a:gd name="connsiteX3" fmla="*/ 1695450 w 3286125"/>
                <a:gd name="connsiteY3" fmla="*/ 953148 h 1060949"/>
                <a:gd name="connsiteX4" fmla="*/ 3286125 w 3286125"/>
                <a:gd name="connsiteY4" fmla="*/ 996010 h 1060949"/>
                <a:gd name="connsiteX0" fmla="*/ 0 w 3286125"/>
                <a:gd name="connsiteY0" fmla="*/ 957474 h 1016405"/>
                <a:gd name="connsiteX1" fmla="*/ 714375 w 3286125"/>
                <a:gd name="connsiteY1" fmla="*/ 947949 h 1016405"/>
                <a:gd name="connsiteX2" fmla="*/ 1181100 w 3286125"/>
                <a:gd name="connsiteY2" fmla="*/ 212 h 1016405"/>
                <a:gd name="connsiteX3" fmla="*/ 1676400 w 3286125"/>
                <a:gd name="connsiteY3" fmla="*/ 862224 h 1016405"/>
                <a:gd name="connsiteX4" fmla="*/ 3286125 w 3286125"/>
                <a:gd name="connsiteY4" fmla="*/ 981286 h 101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1016405">
                  <a:moveTo>
                    <a:pt x="0" y="957474"/>
                  </a:moveTo>
                  <a:lnTo>
                    <a:pt x="714375" y="947949"/>
                  </a:lnTo>
                  <a:cubicBezTo>
                    <a:pt x="865188" y="385974"/>
                    <a:pt x="1020763" y="14500"/>
                    <a:pt x="1181100" y="212"/>
                  </a:cubicBezTo>
                  <a:cubicBezTo>
                    <a:pt x="1341438" y="-14075"/>
                    <a:pt x="1325563" y="698712"/>
                    <a:pt x="1676400" y="862224"/>
                  </a:cubicBezTo>
                  <a:cubicBezTo>
                    <a:pt x="2027238" y="1025736"/>
                    <a:pt x="2678906" y="1047961"/>
                    <a:pt x="3286125" y="98128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76">
              <a:extLst>
                <a:ext uri="{FF2B5EF4-FFF2-40B4-BE49-F238E27FC236}">
                  <a16:creationId xmlns:a16="http://schemas.microsoft.com/office/drawing/2014/main" id="{5FC01D0E-0A4B-4EEA-8E8F-45C4255BEF2F}"/>
                </a:ext>
              </a:extLst>
            </p:cNvPr>
            <p:cNvSpPr/>
            <p:nvPr/>
          </p:nvSpPr>
          <p:spPr>
            <a:xfrm>
              <a:off x="1618899" y="5543125"/>
              <a:ext cx="3286125" cy="995207"/>
            </a:xfrm>
            <a:custGeom>
              <a:avLst/>
              <a:gdLst>
                <a:gd name="connsiteX0" fmla="*/ 0 w 3248025"/>
                <a:gd name="connsiteY0" fmla="*/ 900723 h 1061667"/>
                <a:gd name="connsiteX1" fmla="*/ 714375 w 3248025"/>
                <a:gd name="connsiteY1" fmla="*/ 891198 h 1061667"/>
                <a:gd name="connsiteX2" fmla="*/ 876300 w 3248025"/>
                <a:gd name="connsiteY2" fmla="*/ 81573 h 1061667"/>
                <a:gd name="connsiteX3" fmla="*/ 1333500 w 3248025"/>
                <a:gd name="connsiteY3" fmla="*/ 129198 h 1061667"/>
                <a:gd name="connsiteX4" fmla="*/ 1714500 w 3248025"/>
                <a:gd name="connsiteY4" fmla="*/ 976923 h 1061667"/>
                <a:gd name="connsiteX5" fmla="*/ 3248025 w 3248025"/>
                <a:gd name="connsiteY5" fmla="*/ 986448 h 1061667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2191 h 933135"/>
                <a:gd name="connsiteX1" fmla="*/ 714375 w 3248025"/>
                <a:gd name="connsiteY1" fmla="*/ 762666 h 933135"/>
                <a:gd name="connsiteX2" fmla="*/ 1333500 w 3248025"/>
                <a:gd name="connsiteY2" fmla="*/ 666 h 933135"/>
                <a:gd name="connsiteX3" fmla="*/ 1714500 w 3248025"/>
                <a:gd name="connsiteY3" fmla="*/ 848391 h 933135"/>
                <a:gd name="connsiteX4" fmla="*/ 3248025 w 3248025"/>
                <a:gd name="connsiteY4" fmla="*/ 857916 h 933135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266825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181100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72198 h 1099958"/>
                <a:gd name="connsiteX1" fmla="*/ 714375 w 3248025"/>
                <a:gd name="connsiteY1" fmla="*/ 962673 h 1099958"/>
                <a:gd name="connsiteX2" fmla="*/ 1181100 w 3248025"/>
                <a:gd name="connsiteY2" fmla="*/ 14936 h 1099958"/>
                <a:gd name="connsiteX3" fmla="*/ 1695450 w 3248025"/>
                <a:gd name="connsiteY3" fmla="*/ 953148 h 1099958"/>
                <a:gd name="connsiteX4" fmla="*/ 3248025 w 3248025"/>
                <a:gd name="connsiteY4" fmla="*/ 1057923 h 1099958"/>
                <a:gd name="connsiteX0" fmla="*/ 0 w 3286125"/>
                <a:gd name="connsiteY0" fmla="*/ 972198 h 1060949"/>
                <a:gd name="connsiteX1" fmla="*/ 714375 w 3286125"/>
                <a:gd name="connsiteY1" fmla="*/ 962673 h 1060949"/>
                <a:gd name="connsiteX2" fmla="*/ 1181100 w 3286125"/>
                <a:gd name="connsiteY2" fmla="*/ 14936 h 1060949"/>
                <a:gd name="connsiteX3" fmla="*/ 1695450 w 3286125"/>
                <a:gd name="connsiteY3" fmla="*/ 953148 h 1060949"/>
                <a:gd name="connsiteX4" fmla="*/ 3286125 w 3286125"/>
                <a:gd name="connsiteY4" fmla="*/ 996010 h 1060949"/>
                <a:gd name="connsiteX0" fmla="*/ 0 w 3286125"/>
                <a:gd name="connsiteY0" fmla="*/ 957474 h 1016405"/>
                <a:gd name="connsiteX1" fmla="*/ 714375 w 3286125"/>
                <a:gd name="connsiteY1" fmla="*/ 947949 h 1016405"/>
                <a:gd name="connsiteX2" fmla="*/ 1181100 w 3286125"/>
                <a:gd name="connsiteY2" fmla="*/ 212 h 1016405"/>
                <a:gd name="connsiteX3" fmla="*/ 1676400 w 3286125"/>
                <a:gd name="connsiteY3" fmla="*/ 862224 h 1016405"/>
                <a:gd name="connsiteX4" fmla="*/ 3286125 w 3286125"/>
                <a:gd name="connsiteY4" fmla="*/ 981286 h 101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1016405">
                  <a:moveTo>
                    <a:pt x="0" y="957474"/>
                  </a:moveTo>
                  <a:lnTo>
                    <a:pt x="714375" y="947949"/>
                  </a:lnTo>
                  <a:cubicBezTo>
                    <a:pt x="865188" y="385974"/>
                    <a:pt x="1020763" y="14500"/>
                    <a:pt x="1181100" y="212"/>
                  </a:cubicBezTo>
                  <a:cubicBezTo>
                    <a:pt x="1341438" y="-14075"/>
                    <a:pt x="1325563" y="698712"/>
                    <a:pt x="1676400" y="862224"/>
                  </a:cubicBezTo>
                  <a:cubicBezTo>
                    <a:pt x="2027238" y="1025736"/>
                    <a:pt x="2678906" y="1047961"/>
                    <a:pt x="3286125" y="98128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77">
              <a:extLst>
                <a:ext uri="{FF2B5EF4-FFF2-40B4-BE49-F238E27FC236}">
                  <a16:creationId xmlns:a16="http://schemas.microsoft.com/office/drawing/2014/main" id="{667CDADD-49FD-41DE-B09D-BDF8666EAEFA}"/>
                </a:ext>
              </a:extLst>
            </p:cNvPr>
            <p:cNvSpPr/>
            <p:nvPr/>
          </p:nvSpPr>
          <p:spPr>
            <a:xfrm>
              <a:off x="1618899" y="5280169"/>
              <a:ext cx="3286125" cy="1267504"/>
            </a:xfrm>
            <a:custGeom>
              <a:avLst/>
              <a:gdLst>
                <a:gd name="connsiteX0" fmla="*/ 0 w 3248025"/>
                <a:gd name="connsiteY0" fmla="*/ 900723 h 1061667"/>
                <a:gd name="connsiteX1" fmla="*/ 714375 w 3248025"/>
                <a:gd name="connsiteY1" fmla="*/ 891198 h 1061667"/>
                <a:gd name="connsiteX2" fmla="*/ 876300 w 3248025"/>
                <a:gd name="connsiteY2" fmla="*/ 81573 h 1061667"/>
                <a:gd name="connsiteX3" fmla="*/ 1333500 w 3248025"/>
                <a:gd name="connsiteY3" fmla="*/ 129198 h 1061667"/>
                <a:gd name="connsiteX4" fmla="*/ 1714500 w 3248025"/>
                <a:gd name="connsiteY4" fmla="*/ 976923 h 1061667"/>
                <a:gd name="connsiteX5" fmla="*/ 3248025 w 3248025"/>
                <a:gd name="connsiteY5" fmla="*/ 986448 h 1061667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2191 h 933135"/>
                <a:gd name="connsiteX1" fmla="*/ 714375 w 3248025"/>
                <a:gd name="connsiteY1" fmla="*/ 762666 h 933135"/>
                <a:gd name="connsiteX2" fmla="*/ 1333500 w 3248025"/>
                <a:gd name="connsiteY2" fmla="*/ 666 h 933135"/>
                <a:gd name="connsiteX3" fmla="*/ 1714500 w 3248025"/>
                <a:gd name="connsiteY3" fmla="*/ 848391 h 933135"/>
                <a:gd name="connsiteX4" fmla="*/ 3248025 w 3248025"/>
                <a:gd name="connsiteY4" fmla="*/ 857916 h 933135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266825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181100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72198 h 1099958"/>
                <a:gd name="connsiteX1" fmla="*/ 714375 w 3248025"/>
                <a:gd name="connsiteY1" fmla="*/ 962673 h 1099958"/>
                <a:gd name="connsiteX2" fmla="*/ 1181100 w 3248025"/>
                <a:gd name="connsiteY2" fmla="*/ 14936 h 1099958"/>
                <a:gd name="connsiteX3" fmla="*/ 1695450 w 3248025"/>
                <a:gd name="connsiteY3" fmla="*/ 953148 h 1099958"/>
                <a:gd name="connsiteX4" fmla="*/ 3248025 w 3248025"/>
                <a:gd name="connsiteY4" fmla="*/ 1057923 h 1099958"/>
                <a:gd name="connsiteX0" fmla="*/ 0 w 3286125"/>
                <a:gd name="connsiteY0" fmla="*/ 972198 h 1060949"/>
                <a:gd name="connsiteX1" fmla="*/ 714375 w 3286125"/>
                <a:gd name="connsiteY1" fmla="*/ 962673 h 1060949"/>
                <a:gd name="connsiteX2" fmla="*/ 1181100 w 3286125"/>
                <a:gd name="connsiteY2" fmla="*/ 14936 h 1060949"/>
                <a:gd name="connsiteX3" fmla="*/ 1695450 w 3286125"/>
                <a:gd name="connsiteY3" fmla="*/ 953148 h 1060949"/>
                <a:gd name="connsiteX4" fmla="*/ 3286125 w 3286125"/>
                <a:gd name="connsiteY4" fmla="*/ 996010 h 1060949"/>
                <a:gd name="connsiteX0" fmla="*/ 0 w 3286125"/>
                <a:gd name="connsiteY0" fmla="*/ 957474 h 1016405"/>
                <a:gd name="connsiteX1" fmla="*/ 714375 w 3286125"/>
                <a:gd name="connsiteY1" fmla="*/ 947949 h 1016405"/>
                <a:gd name="connsiteX2" fmla="*/ 1181100 w 3286125"/>
                <a:gd name="connsiteY2" fmla="*/ 212 h 1016405"/>
                <a:gd name="connsiteX3" fmla="*/ 1676400 w 3286125"/>
                <a:gd name="connsiteY3" fmla="*/ 862224 h 1016405"/>
                <a:gd name="connsiteX4" fmla="*/ 3286125 w 3286125"/>
                <a:gd name="connsiteY4" fmla="*/ 981286 h 101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1016405">
                  <a:moveTo>
                    <a:pt x="0" y="957474"/>
                  </a:moveTo>
                  <a:lnTo>
                    <a:pt x="714375" y="947949"/>
                  </a:lnTo>
                  <a:cubicBezTo>
                    <a:pt x="865188" y="385974"/>
                    <a:pt x="1020763" y="14500"/>
                    <a:pt x="1181100" y="212"/>
                  </a:cubicBezTo>
                  <a:cubicBezTo>
                    <a:pt x="1341438" y="-14075"/>
                    <a:pt x="1325563" y="698712"/>
                    <a:pt x="1676400" y="862224"/>
                  </a:cubicBezTo>
                  <a:cubicBezTo>
                    <a:pt x="2027238" y="1025736"/>
                    <a:pt x="2678906" y="1047961"/>
                    <a:pt x="3286125" y="98128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78">
              <a:extLst>
                <a:ext uri="{FF2B5EF4-FFF2-40B4-BE49-F238E27FC236}">
                  <a16:creationId xmlns:a16="http://schemas.microsoft.com/office/drawing/2014/main" id="{5454C0A0-FC7C-4728-AFEF-F92F0C133AC8}"/>
                </a:ext>
              </a:extLst>
            </p:cNvPr>
            <p:cNvSpPr/>
            <p:nvPr/>
          </p:nvSpPr>
          <p:spPr>
            <a:xfrm>
              <a:off x="1618899" y="5557136"/>
              <a:ext cx="3286125" cy="995207"/>
            </a:xfrm>
            <a:custGeom>
              <a:avLst/>
              <a:gdLst>
                <a:gd name="connsiteX0" fmla="*/ 0 w 3248025"/>
                <a:gd name="connsiteY0" fmla="*/ 900723 h 1061667"/>
                <a:gd name="connsiteX1" fmla="*/ 714375 w 3248025"/>
                <a:gd name="connsiteY1" fmla="*/ 891198 h 1061667"/>
                <a:gd name="connsiteX2" fmla="*/ 876300 w 3248025"/>
                <a:gd name="connsiteY2" fmla="*/ 81573 h 1061667"/>
                <a:gd name="connsiteX3" fmla="*/ 1333500 w 3248025"/>
                <a:gd name="connsiteY3" fmla="*/ 129198 h 1061667"/>
                <a:gd name="connsiteX4" fmla="*/ 1714500 w 3248025"/>
                <a:gd name="connsiteY4" fmla="*/ 976923 h 1061667"/>
                <a:gd name="connsiteX5" fmla="*/ 3248025 w 3248025"/>
                <a:gd name="connsiteY5" fmla="*/ 986448 h 1061667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1758 h 932702"/>
                <a:gd name="connsiteX1" fmla="*/ 714375 w 3248025"/>
                <a:gd name="connsiteY1" fmla="*/ 762233 h 932702"/>
                <a:gd name="connsiteX2" fmla="*/ 1333500 w 3248025"/>
                <a:gd name="connsiteY2" fmla="*/ 233 h 932702"/>
                <a:gd name="connsiteX3" fmla="*/ 1714500 w 3248025"/>
                <a:gd name="connsiteY3" fmla="*/ 847958 h 932702"/>
                <a:gd name="connsiteX4" fmla="*/ 3248025 w 3248025"/>
                <a:gd name="connsiteY4" fmla="*/ 857483 h 932702"/>
                <a:gd name="connsiteX0" fmla="*/ 0 w 3248025"/>
                <a:gd name="connsiteY0" fmla="*/ 772191 h 933135"/>
                <a:gd name="connsiteX1" fmla="*/ 714375 w 3248025"/>
                <a:gd name="connsiteY1" fmla="*/ 762666 h 933135"/>
                <a:gd name="connsiteX2" fmla="*/ 1333500 w 3248025"/>
                <a:gd name="connsiteY2" fmla="*/ 666 h 933135"/>
                <a:gd name="connsiteX3" fmla="*/ 1714500 w 3248025"/>
                <a:gd name="connsiteY3" fmla="*/ 848391 h 933135"/>
                <a:gd name="connsiteX4" fmla="*/ 3248025 w 3248025"/>
                <a:gd name="connsiteY4" fmla="*/ 857916 h 933135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632 h 1131610"/>
                <a:gd name="connsiteX1" fmla="*/ 714375 w 3248025"/>
                <a:gd name="connsiteY1" fmla="*/ 948107 h 1131610"/>
                <a:gd name="connsiteX2" fmla="*/ 1266825 w 3248025"/>
                <a:gd name="connsiteY2" fmla="*/ 370 h 1131610"/>
                <a:gd name="connsiteX3" fmla="*/ 1714500 w 3248025"/>
                <a:gd name="connsiteY3" fmla="*/ 1033832 h 1131610"/>
                <a:gd name="connsiteX4" fmla="*/ 3248025 w 3248025"/>
                <a:gd name="connsiteY4" fmla="*/ 1043357 h 1131610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266825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57265 h 1085025"/>
                <a:gd name="connsiteX1" fmla="*/ 714375 w 3248025"/>
                <a:gd name="connsiteY1" fmla="*/ 947740 h 1085025"/>
                <a:gd name="connsiteX2" fmla="*/ 1181100 w 3248025"/>
                <a:gd name="connsiteY2" fmla="*/ 3 h 1085025"/>
                <a:gd name="connsiteX3" fmla="*/ 1695450 w 3248025"/>
                <a:gd name="connsiteY3" fmla="*/ 938215 h 1085025"/>
                <a:gd name="connsiteX4" fmla="*/ 3248025 w 3248025"/>
                <a:gd name="connsiteY4" fmla="*/ 1042990 h 1085025"/>
                <a:gd name="connsiteX0" fmla="*/ 0 w 3248025"/>
                <a:gd name="connsiteY0" fmla="*/ 972198 h 1099958"/>
                <a:gd name="connsiteX1" fmla="*/ 714375 w 3248025"/>
                <a:gd name="connsiteY1" fmla="*/ 962673 h 1099958"/>
                <a:gd name="connsiteX2" fmla="*/ 1181100 w 3248025"/>
                <a:gd name="connsiteY2" fmla="*/ 14936 h 1099958"/>
                <a:gd name="connsiteX3" fmla="*/ 1695450 w 3248025"/>
                <a:gd name="connsiteY3" fmla="*/ 953148 h 1099958"/>
                <a:gd name="connsiteX4" fmla="*/ 3248025 w 3248025"/>
                <a:gd name="connsiteY4" fmla="*/ 1057923 h 1099958"/>
                <a:gd name="connsiteX0" fmla="*/ 0 w 3286125"/>
                <a:gd name="connsiteY0" fmla="*/ 972198 h 1060949"/>
                <a:gd name="connsiteX1" fmla="*/ 714375 w 3286125"/>
                <a:gd name="connsiteY1" fmla="*/ 962673 h 1060949"/>
                <a:gd name="connsiteX2" fmla="*/ 1181100 w 3286125"/>
                <a:gd name="connsiteY2" fmla="*/ 14936 h 1060949"/>
                <a:gd name="connsiteX3" fmla="*/ 1695450 w 3286125"/>
                <a:gd name="connsiteY3" fmla="*/ 953148 h 1060949"/>
                <a:gd name="connsiteX4" fmla="*/ 3286125 w 3286125"/>
                <a:gd name="connsiteY4" fmla="*/ 996010 h 1060949"/>
                <a:gd name="connsiteX0" fmla="*/ 0 w 3286125"/>
                <a:gd name="connsiteY0" fmla="*/ 957474 h 1016405"/>
                <a:gd name="connsiteX1" fmla="*/ 714375 w 3286125"/>
                <a:gd name="connsiteY1" fmla="*/ 947949 h 1016405"/>
                <a:gd name="connsiteX2" fmla="*/ 1181100 w 3286125"/>
                <a:gd name="connsiteY2" fmla="*/ 212 h 1016405"/>
                <a:gd name="connsiteX3" fmla="*/ 1676400 w 3286125"/>
                <a:gd name="connsiteY3" fmla="*/ 862224 h 1016405"/>
                <a:gd name="connsiteX4" fmla="*/ 3286125 w 3286125"/>
                <a:gd name="connsiteY4" fmla="*/ 981286 h 101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1016405">
                  <a:moveTo>
                    <a:pt x="0" y="957474"/>
                  </a:moveTo>
                  <a:lnTo>
                    <a:pt x="714375" y="947949"/>
                  </a:lnTo>
                  <a:cubicBezTo>
                    <a:pt x="865188" y="385974"/>
                    <a:pt x="1020763" y="14500"/>
                    <a:pt x="1181100" y="212"/>
                  </a:cubicBezTo>
                  <a:cubicBezTo>
                    <a:pt x="1341438" y="-14075"/>
                    <a:pt x="1325563" y="698712"/>
                    <a:pt x="1676400" y="862224"/>
                  </a:cubicBezTo>
                  <a:cubicBezTo>
                    <a:pt x="2027238" y="1025736"/>
                    <a:pt x="2678906" y="1047961"/>
                    <a:pt x="3286125" y="98128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C7BFE3-A71D-4953-ACE2-7BD2B75C3EC3}"/>
                </a:ext>
              </a:extLst>
            </p:cNvPr>
            <p:cNvSpPr txBox="1"/>
            <p:nvPr/>
          </p:nvSpPr>
          <p:spPr>
            <a:xfrm>
              <a:off x="2098996" y="1200643"/>
              <a:ext cx="20633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u="sng" dirty="0">
                  <a:latin typeface="Century Gothic" panose="020B0502020202020204" pitchFamily="34" charset="0"/>
                </a:rPr>
                <a:t>Step 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34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802F28C-36AF-4932-88A5-642F5DB405F1}"/>
              </a:ext>
            </a:extLst>
          </p:cNvPr>
          <p:cNvGrpSpPr/>
          <p:nvPr/>
        </p:nvGrpSpPr>
        <p:grpSpPr>
          <a:xfrm>
            <a:off x="4032024" y="1520797"/>
            <a:ext cx="3749900" cy="5006724"/>
            <a:chOff x="4032024" y="1520797"/>
            <a:chExt cx="3749900" cy="500672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ED15AFD-B6F1-4693-8A3E-E793FB7CEEB7}"/>
                </a:ext>
              </a:extLst>
            </p:cNvPr>
            <p:cNvGrpSpPr/>
            <p:nvPr/>
          </p:nvGrpSpPr>
          <p:grpSpPr>
            <a:xfrm>
              <a:off x="4032024" y="1520797"/>
              <a:ext cx="3749900" cy="5006724"/>
              <a:chOff x="4032024" y="1520797"/>
              <a:chExt cx="3749900" cy="500672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032024" y="1520797"/>
                <a:ext cx="3749900" cy="5006724"/>
                <a:chOff x="4032024" y="1520797"/>
                <a:chExt cx="3749900" cy="5006724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AFECD6FA-FE6A-4515-85AE-B225A4651F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1479" b="53233"/>
                <a:stretch/>
              </p:blipFill>
              <p:spPr>
                <a:xfrm>
                  <a:off x="4032024" y="1520797"/>
                  <a:ext cx="3749900" cy="3824520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00003" y="5357072"/>
                  <a:ext cx="2149648" cy="1170449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A3DA98D-B6D4-4A52-BD79-56F46D327A31}"/>
                  </a:ext>
                </a:extLst>
              </p:cNvPr>
              <p:cNvGrpSpPr/>
              <p:nvPr/>
            </p:nvGrpSpPr>
            <p:grpSpPr>
              <a:xfrm>
                <a:off x="5164931" y="5643550"/>
                <a:ext cx="140491" cy="35715"/>
                <a:chOff x="5164931" y="5643563"/>
                <a:chExt cx="140491" cy="35715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ED4733B8-2E72-4C6A-8E32-FB3BD9991876}"/>
                    </a:ext>
                  </a:extLst>
                </p:cNvPr>
                <p:cNvCxnSpPr/>
                <p:nvPr/>
              </p:nvCxnSpPr>
              <p:spPr>
                <a:xfrm>
                  <a:off x="5164931" y="5643563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07DB7CB-DAA4-4F14-B774-FDBD2A834CCD}"/>
                    </a:ext>
                  </a:extLst>
                </p:cNvPr>
                <p:cNvCxnSpPr/>
                <p:nvPr/>
              </p:nvCxnSpPr>
              <p:spPr>
                <a:xfrm>
                  <a:off x="5167309" y="5679278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651144F-85C2-42F8-AA2F-74AAE09C1B6B}"/>
                  </a:ext>
                </a:extLst>
              </p:cNvPr>
              <p:cNvGrpSpPr/>
              <p:nvPr/>
            </p:nvGrpSpPr>
            <p:grpSpPr>
              <a:xfrm>
                <a:off x="5414965" y="5643550"/>
                <a:ext cx="140491" cy="35715"/>
                <a:chOff x="5164931" y="5643563"/>
                <a:chExt cx="140491" cy="35715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63D2797-6CBE-4553-9E7A-909E7767650D}"/>
                    </a:ext>
                  </a:extLst>
                </p:cNvPr>
                <p:cNvCxnSpPr/>
                <p:nvPr/>
              </p:nvCxnSpPr>
              <p:spPr>
                <a:xfrm>
                  <a:off x="5164931" y="5643563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43046CA4-FDEA-447A-A202-48853D41C569}"/>
                    </a:ext>
                  </a:extLst>
                </p:cNvPr>
                <p:cNvCxnSpPr/>
                <p:nvPr/>
              </p:nvCxnSpPr>
              <p:spPr>
                <a:xfrm>
                  <a:off x="5167309" y="5679278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DD28643-24E5-4FFA-9187-ADE6127BF0F7}"/>
                  </a:ext>
                </a:extLst>
              </p:cNvPr>
              <p:cNvGrpSpPr/>
              <p:nvPr/>
            </p:nvGrpSpPr>
            <p:grpSpPr>
              <a:xfrm>
                <a:off x="5660234" y="5643550"/>
                <a:ext cx="140491" cy="35715"/>
                <a:chOff x="5164931" y="5643563"/>
                <a:chExt cx="140491" cy="35715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EC2511F-79AE-4C6D-95D7-DA73EFD135BB}"/>
                    </a:ext>
                  </a:extLst>
                </p:cNvPr>
                <p:cNvCxnSpPr/>
                <p:nvPr/>
              </p:nvCxnSpPr>
              <p:spPr>
                <a:xfrm>
                  <a:off x="5164931" y="5643563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4CF9464-7F29-49BA-83E9-0868EAA371D0}"/>
                    </a:ext>
                  </a:extLst>
                </p:cNvPr>
                <p:cNvCxnSpPr/>
                <p:nvPr/>
              </p:nvCxnSpPr>
              <p:spPr>
                <a:xfrm>
                  <a:off x="5167309" y="5679278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EE4E0DD-458E-4905-ACB5-23A2204CFA85}"/>
                  </a:ext>
                </a:extLst>
              </p:cNvPr>
              <p:cNvGrpSpPr/>
              <p:nvPr/>
            </p:nvGrpSpPr>
            <p:grpSpPr>
              <a:xfrm>
                <a:off x="5924553" y="5643550"/>
                <a:ext cx="140491" cy="35715"/>
                <a:chOff x="5164931" y="5643563"/>
                <a:chExt cx="140491" cy="35715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C52F7A4-0C13-4AEC-93EC-B6C5E692D39C}"/>
                    </a:ext>
                  </a:extLst>
                </p:cNvPr>
                <p:cNvCxnSpPr/>
                <p:nvPr/>
              </p:nvCxnSpPr>
              <p:spPr>
                <a:xfrm>
                  <a:off x="5164931" y="5643563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A8AC4B37-D805-4478-BB75-00B16D77BE00}"/>
                    </a:ext>
                  </a:extLst>
                </p:cNvPr>
                <p:cNvCxnSpPr/>
                <p:nvPr/>
              </p:nvCxnSpPr>
              <p:spPr>
                <a:xfrm>
                  <a:off x="5167309" y="5679278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2B18A52-0E77-4ABE-9F36-BF2FA29B8B7F}"/>
                  </a:ext>
                </a:extLst>
              </p:cNvPr>
              <p:cNvGrpSpPr/>
              <p:nvPr/>
            </p:nvGrpSpPr>
            <p:grpSpPr>
              <a:xfrm>
                <a:off x="6184111" y="5643550"/>
                <a:ext cx="140491" cy="35715"/>
                <a:chOff x="5164931" y="5643563"/>
                <a:chExt cx="140491" cy="35715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093A5EC9-12D1-4F6B-9BA0-9525E7E8F351}"/>
                    </a:ext>
                  </a:extLst>
                </p:cNvPr>
                <p:cNvCxnSpPr/>
                <p:nvPr/>
              </p:nvCxnSpPr>
              <p:spPr>
                <a:xfrm>
                  <a:off x="5164931" y="5643563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009FAD8F-948B-4173-8BC5-0BD19DA2E6F3}"/>
                    </a:ext>
                  </a:extLst>
                </p:cNvPr>
                <p:cNvCxnSpPr/>
                <p:nvPr/>
              </p:nvCxnSpPr>
              <p:spPr>
                <a:xfrm>
                  <a:off x="5167309" y="5679278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1BCDD54-50BF-4CE0-A4C7-4A92AC7AD2F7}"/>
                  </a:ext>
                </a:extLst>
              </p:cNvPr>
              <p:cNvGrpSpPr/>
              <p:nvPr/>
            </p:nvGrpSpPr>
            <p:grpSpPr>
              <a:xfrm>
                <a:off x="6443667" y="5643550"/>
                <a:ext cx="140491" cy="35715"/>
                <a:chOff x="5164931" y="5643563"/>
                <a:chExt cx="140491" cy="35715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B5C44FA7-4544-4457-8006-29F10200494C}"/>
                    </a:ext>
                  </a:extLst>
                </p:cNvPr>
                <p:cNvCxnSpPr/>
                <p:nvPr/>
              </p:nvCxnSpPr>
              <p:spPr>
                <a:xfrm>
                  <a:off x="5164931" y="5643563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D4B7283C-1F31-461E-BC2A-0967042BCD24}"/>
                    </a:ext>
                  </a:extLst>
                </p:cNvPr>
                <p:cNvCxnSpPr/>
                <p:nvPr/>
              </p:nvCxnSpPr>
              <p:spPr>
                <a:xfrm>
                  <a:off x="5167309" y="5679278"/>
                  <a:ext cx="138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103A37-2CD7-4B2E-865C-157D16604044}"/>
                  </a:ext>
                </a:extLst>
              </p:cNvPr>
              <p:cNvCxnSpPr/>
              <p:nvPr/>
            </p:nvCxnSpPr>
            <p:spPr>
              <a:xfrm>
                <a:off x="6707986" y="5643550"/>
                <a:ext cx="1568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25E8F1D-AF11-4B39-9FAA-6AF4F47162B8}"/>
                </a:ext>
              </a:extLst>
            </p:cNvPr>
            <p:cNvCxnSpPr/>
            <p:nvPr/>
          </p:nvCxnSpPr>
          <p:spPr>
            <a:xfrm>
              <a:off x="6712748" y="5681644"/>
              <a:ext cx="1554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5A7548C-3851-474C-BA33-FEABCB80F49E}"/>
              </a:ext>
            </a:extLst>
          </p:cNvPr>
          <p:cNvSpPr txBox="1"/>
          <p:nvPr/>
        </p:nvSpPr>
        <p:spPr>
          <a:xfrm>
            <a:off x="4368120" y="313813"/>
            <a:ext cx="2781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Drip &amp; Puff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CD6FA-FE6A-4515-85AE-B225A4651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8" t="51307" r="24187"/>
          <a:stretch/>
        </p:blipFill>
        <p:spPr>
          <a:xfrm>
            <a:off x="7781924" y="1520797"/>
            <a:ext cx="3714751" cy="367690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07453" y="1520797"/>
            <a:ext cx="3657600" cy="5191323"/>
            <a:chOff x="107453" y="1520797"/>
            <a:chExt cx="3657600" cy="519132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FECD6FA-FE6A-4515-85AE-B225A4651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746" b="49197"/>
            <a:stretch/>
          </p:blipFill>
          <p:spPr>
            <a:xfrm>
              <a:off x="107453" y="1520797"/>
              <a:ext cx="3657600" cy="38362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1319" y="5357072"/>
              <a:ext cx="1289868" cy="135504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5A7548C-3851-474C-BA33-FEABCB80F49E}"/>
              </a:ext>
            </a:extLst>
          </p:cNvPr>
          <p:cNvSpPr txBox="1"/>
          <p:nvPr/>
        </p:nvSpPr>
        <p:spPr>
          <a:xfrm>
            <a:off x="880923" y="1178563"/>
            <a:ext cx="25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Standard Curve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7548C-3851-474C-BA33-FEABCB80F49E}"/>
              </a:ext>
            </a:extLst>
          </p:cNvPr>
          <p:cNvSpPr txBox="1"/>
          <p:nvPr/>
        </p:nvSpPr>
        <p:spPr>
          <a:xfrm>
            <a:off x="8091409" y="1178563"/>
            <a:ext cx="364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# </a:t>
            </a:r>
            <a:r>
              <a:rPr lang="en-US" sz="2400" dirty="0" err="1">
                <a:latin typeface="Century Gothic" panose="020B0502020202020204" pitchFamily="34" charset="0"/>
              </a:rPr>
              <a:t>ACh</a:t>
            </a:r>
            <a:r>
              <a:rPr lang="en-US" sz="2400" dirty="0">
                <a:latin typeface="Century Gothic" panose="020B0502020202020204" pitchFamily="34" charset="0"/>
              </a:rPr>
              <a:t> Molecules/Pulse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24536" y="4013200"/>
            <a:ext cx="1990564" cy="698500"/>
          </a:xfrm>
          <a:prstGeom prst="bentConnector3">
            <a:avLst>
              <a:gd name="adj1" fmla="val 100403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1"/>
          <p:cNvCxnSpPr/>
          <p:nvPr/>
        </p:nvCxnSpPr>
        <p:spPr>
          <a:xfrm>
            <a:off x="703847" y="3869764"/>
            <a:ext cx="1232406" cy="594660"/>
          </a:xfrm>
          <a:prstGeom prst="bentConnector3">
            <a:avLst>
              <a:gd name="adj1" fmla="val 100919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1"/>
          <p:cNvCxnSpPr/>
          <p:nvPr/>
        </p:nvCxnSpPr>
        <p:spPr>
          <a:xfrm>
            <a:off x="8541407" y="3314700"/>
            <a:ext cx="1837481" cy="1341717"/>
          </a:xfrm>
          <a:prstGeom prst="bentConnector3">
            <a:avLst>
              <a:gd name="adj1" fmla="val 100455"/>
            </a:avLst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140000">
            <a:off x="10380224" y="1720365"/>
            <a:ext cx="76200" cy="2824196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9739685" y="4247990"/>
            <a:ext cx="365760" cy="363005"/>
            <a:chOff x="8200705" y="5060106"/>
            <a:chExt cx="365760" cy="363005"/>
          </a:xfrm>
        </p:grpSpPr>
        <p:sp>
          <p:nvSpPr>
            <p:cNvPr id="27" name="Oval 26"/>
            <p:cNvSpPr/>
            <p:nvPr/>
          </p:nvSpPr>
          <p:spPr>
            <a:xfrm>
              <a:off x="8200705" y="5060106"/>
              <a:ext cx="365760" cy="36300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7" idx="0"/>
              <a:endCxn id="27" idx="4"/>
            </p:cNvCxnSpPr>
            <p:nvPr/>
          </p:nvCxnSpPr>
          <p:spPr>
            <a:xfrm>
              <a:off x="8383585" y="5060106"/>
              <a:ext cx="0" cy="36300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7" idx="2"/>
              <a:endCxn id="27" idx="6"/>
            </p:cNvCxnSpPr>
            <p:nvPr/>
          </p:nvCxnSpPr>
          <p:spPr>
            <a:xfrm>
              <a:off x="8200705" y="5241609"/>
              <a:ext cx="3657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11"/>
          <p:cNvCxnSpPr/>
          <p:nvPr/>
        </p:nvCxnSpPr>
        <p:spPr>
          <a:xfrm>
            <a:off x="8541406" y="4426186"/>
            <a:ext cx="1381158" cy="230231"/>
          </a:xfrm>
          <a:prstGeom prst="bentConnector3">
            <a:avLst>
              <a:gd name="adj1" fmla="val 99999"/>
            </a:avLst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A7548C-3851-474C-BA33-FEABCB80F49E}"/>
              </a:ext>
            </a:extLst>
          </p:cNvPr>
          <p:cNvSpPr txBox="1"/>
          <p:nvPr/>
        </p:nvSpPr>
        <p:spPr>
          <a:xfrm>
            <a:off x="4834021" y="1178563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Puffing Curve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A7548C-3851-474C-BA33-FEABCB80F49E}"/>
              </a:ext>
            </a:extLst>
          </p:cNvPr>
          <p:cNvSpPr txBox="1"/>
          <p:nvPr/>
        </p:nvSpPr>
        <p:spPr>
          <a:xfrm>
            <a:off x="7932511" y="6263679"/>
            <a:ext cx="427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entury Gothic" panose="020B0502020202020204" pitchFamily="34" charset="0"/>
              </a:rPr>
              <a:t>6,000 </a:t>
            </a:r>
            <a:r>
              <a:rPr lang="en-US" sz="24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ACh</a:t>
            </a:r>
            <a:r>
              <a:rPr lang="en-US" sz="2400" dirty="0">
                <a:solidFill>
                  <a:srgbClr val="0000FF"/>
                </a:solidFill>
                <a:latin typeface="Century Gothic" panose="020B0502020202020204" pitchFamily="34" charset="0"/>
              </a:rPr>
              <a:t> molecules/Pulse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C4565E-0BAF-1B74-0E5E-C4D9FBA8C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353" y="5195665"/>
            <a:ext cx="1692535" cy="105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 animBg="1"/>
      <p:bldP spid="8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EED7B8-03AE-4F8E-8AAB-81ABDC77C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9" t="35785" r="73617" b="34900"/>
          <a:stretch/>
        </p:blipFill>
        <p:spPr>
          <a:xfrm>
            <a:off x="1556672" y="3287810"/>
            <a:ext cx="1694969" cy="16892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9036635-E6D0-43A0-BCC0-4325DBC48F41}"/>
              </a:ext>
            </a:extLst>
          </p:cNvPr>
          <p:cNvSpPr/>
          <p:nvPr/>
        </p:nvSpPr>
        <p:spPr>
          <a:xfrm>
            <a:off x="1719489" y="3271483"/>
            <a:ext cx="1532152" cy="17056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D0795D-2779-4A8E-AF6C-ABB99D9B9B1B}"/>
              </a:ext>
            </a:extLst>
          </p:cNvPr>
          <p:cNvGrpSpPr/>
          <p:nvPr/>
        </p:nvGrpSpPr>
        <p:grpSpPr>
          <a:xfrm>
            <a:off x="538049" y="3300377"/>
            <a:ext cx="1974663" cy="823913"/>
            <a:chOff x="4620816" y="932262"/>
            <a:chExt cx="1974663" cy="82391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3519828-EB05-4107-AAE0-CA43495CF1B6}"/>
                </a:ext>
              </a:extLst>
            </p:cNvPr>
            <p:cNvGrpSpPr/>
            <p:nvPr/>
          </p:nvGrpSpPr>
          <p:grpSpPr>
            <a:xfrm>
              <a:off x="4620816" y="932262"/>
              <a:ext cx="1974663" cy="823913"/>
              <a:chOff x="4620816" y="932262"/>
              <a:chExt cx="1974663" cy="82391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F10E1EF-6276-4737-AF58-BC4558582F4C}"/>
                  </a:ext>
                </a:extLst>
              </p:cNvPr>
              <p:cNvSpPr/>
              <p:nvPr/>
            </p:nvSpPr>
            <p:spPr>
              <a:xfrm>
                <a:off x="4620816" y="932262"/>
                <a:ext cx="1835944" cy="823913"/>
              </a:xfrm>
              <a:custGeom>
                <a:avLst/>
                <a:gdLst>
                  <a:gd name="connsiteX0" fmla="*/ 292051 w 2121069"/>
                  <a:gd name="connsiteY0" fmla="*/ 2381 h 813635"/>
                  <a:gd name="connsiteX1" fmla="*/ 1980357 w 2121069"/>
                  <a:gd name="connsiteY1" fmla="*/ 398860 h 813635"/>
                  <a:gd name="connsiteX2" fmla="*/ 1817242 w 2121069"/>
                  <a:gd name="connsiteY2" fmla="*/ 808435 h 813635"/>
                  <a:gd name="connsiteX3" fmla="*/ 146795 w 2121069"/>
                  <a:gd name="connsiteY3" fmla="*/ 589360 h 813635"/>
                  <a:gd name="connsiteX4" fmla="*/ 292051 w 2121069"/>
                  <a:gd name="connsiteY4" fmla="*/ 2381 h 813635"/>
                  <a:gd name="connsiteX0" fmla="*/ 145256 w 1974274"/>
                  <a:gd name="connsiteY0" fmla="*/ 2381 h 813635"/>
                  <a:gd name="connsiteX1" fmla="*/ 1833562 w 1974274"/>
                  <a:gd name="connsiteY1" fmla="*/ 398860 h 813635"/>
                  <a:gd name="connsiteX2" fmla="*/ 1670447 w 1974274"/>
                  <a:gd name="connsiteY2" fmla="*/ 808435 h 813635"/>
                  <a:gd name="connsiteX3" fmla="*/ 0 w 1974274"/>
                  <a:gd name="connsiteY3" fmla="*/ 589360 h 813635"/>
                  <a:gd name="connsiteX4" fmla="*/ 145256 w 1974274"/>
                  <a:gd name="connsiteY4" fmla="*/ 2381 h 813635"/>
                  <a:gd name="connsiteX0" fmla="*/ 145256 w 1974274"/>
                  <a:gd name="connsiteY0" fmla="*/ 0 h 811254"/>
                  <a:gd name="connsiteX1" fmla="*/ 1833562 w 1974274"/>
                  <a:gd name="connsiteY1" fmla="*/ 396479 h 811254"/>
                  <a:gd name="connsiteX2" fmla="*/ 1670447 w 1974274"/>
                  <a:gd name="connsiteY2" fmla="*/ 806054 h 811254"/>
                  <a:gd name="connsiteX3" fmla="*/ 0 w 1974274"/>
                  <a:gd name="connsiteY3" fmla="*/ 586979 h 811254"/>
                  <a:gd name="connsiteX4" fmla="*/ 145256 w 1974274"/>
                  <a:gd name="connsiteY4" fmla="*/ 0 h 811254"/>
                  <a:gd name="connsiteX0" fmla="*/ 145256 w 1833562"/>
                  <a:gd name="connsiteY0" fmla="*/ 0 h 811254"/>
                  <a:gd name="connsiteX1" fmla="*/ 1833562 w 1833562"/>
                  <a:gd name="connsiteY1" fmla="*/ 396479 h 811254"/>
                  <a:gd name="connsiteX2" fmla="*/ 1670447 w 1833562"/>
                  <a:gd name="connsiteY2" fmla="*/ 806054 h 811254"/>
                  <a:gd name="connsiteX3" fmla="*/ 0 w 1833562"/>
                  <a:gd name="connsiteY3" fmla="*/ 586979 h 811254"/>
                  <a:gd name="connsiteX4" fmla="*/ 145256 w 1833562"/>
                  <a:gd name="connsiteY4" fmla="*/ 0 h 811254"/>
                  <a:gd name="connsiteX0" fmla="*/ 145256 w 1833562"/>
                  <a:gd name="connsiteY0" fmla="*/ 0 h 806054"/>
                  <a:gd name="connsiteX1" fmla="*/ 1833562 w 1833562"/>
                  <a:gd name="connsiteY1" fmla="*/ 396479 h 806054"/>
                  <a:gd name="connsiteX2" fmla="*/ 1670447 w 1833562"/>
                  <a:gd name="connsiteY2" fmla="*/ 806054 h 806054"/>
                  <a:gd name="connsiteX3" fmla="*/ 0 w 1833562"/>
                  <a:gd name="connsiteY3" fmla="*/ 586979 h 806054"/>
                  <a:gd name="connsiteX4" fmla="*/ 145256 w 1833562"/>
                  <a:gd name="connsiteY4" fmla="*/ 0 h 806054"/>
                  <a:gd name="connsiteX0" fmla="*/ 145256 w 1923726"/>
                  <a:gd name="connsiteY0" fmla="*/ 0 h 806054"/>
                  <a:gd name="connsiteX1" fmla="*/ 1833562 w 1923726"/>
                  <a:gd name="connsiteY1" fmla="*/ 396479 h 806054"/>
                  <a:gd name="connsiteX2" fmla="*/ 1689496 w 1923726"/>
                  <a:gd name="connsiteY2" fmla="*/ 616743 h 806054"/>
                  <a:gd name="connsiteX3" fmla="*/ 1670447 w 1923726"/>
                  <a:gd name="connsiteY3" fmla="*/ 806054 h 806054"/>
                  <a:gd name="connsiteX4" fmla="*/ 0 w 1923726"/>
                  <a:gd name="connsiteY4" fmla="*/ 586979 h 806054"/>
                  <a:gd name="connsiteX5" fmla="*/ 145256 w 1923726"/>
                  <a:gd name="connsiteY5" fmla="*/ 0 h 806054"/>
                  <a:gd name="connsiteX0" fmla="*/ 161443 w 1835384"/>
                  <a:gd name="connsiteY0" fmla="*/ 2886 h 808940"/>
                  <a:gd name="connsiteX1" fmla="*/ 1717590 w 1835384"/>
                  <a:gd name="connsiteY1" fmla="*/ 375553 h 808940"/>
                  <a:gd name="connsiteX2" fmla="*/ 1705683 w 1835384"/>
                  <a:gd name="connsiteY2" fmla="*/ 619629 h 808940"/>
                  <a:gd name="connsiteX3" fmla="*/ 1686634 w 1835384"/>
                  <a:gd name="connsiteY3" fmla="*/ 808940 h 808940"/>
                  <a:gd name="connsiteX4" fmla="*/ 16187 w 1835384"/>
                  <a:gd name="connsiteY4" fmla="*/ 589865 h 808940"/>
                  <a:gd name="connsiteX5" fmla="*/ 161443 w 1835384"/>
                  <a:gd name="connsiteY5" fmla="*/ 2886 h 808940"/>
                  <a:gd name="connsiteX0" fmla="*/ 161443 w 1835384"/>
                  <a:gd name="connsiteY0" fmla="*/ 3816 h 809870"/>
                  <a:gd name="connsiteX1" fmla="*/ 1717590 w 1835384"/>
                  <a:gd name="connsiteY1" fmla="*/ 376483 h 809870"/>
                  <a:gd name="connsiteX2" fmla="*/ 1705683 w 1835384"/>
                  <a:gd name="connsiteY2" fmla="*/ 620559 h 809870"/>
                  <a:gd name="connsiteX3" fmla="*/ 1686634 w 1835384"/>
                  <a:gd name="connsiteY3" fmla="*/ 809870 h 809870"/>
                  <a:gd name="connsiteX4" fmla="*/ 16187 w 1835384"/>
                  <a:gd name="connsiteY4" fmla="*/ 590795 h 809870"/>
                  <a:gd name="connsiteX5" fmla="*/ 161443 w 1835384"/>
                  <a:gd name="connsiteY5" fmla="*/ 3816 h 809870"/>
                  <a:gd name="connsiteX0" fmla="*/ 169824 w 1941322"/>
                  <a:gd name="connsiteY0" fmla="*/ 3105 h 809159"/>
                  <a:gd name="connsiteX1" fmla="*/ 1849796 w 1941322"/>
                  <a:gd name="connsiteY1" fmla="*/ 392441 h 809159"/>
                  <a:gd name="connsiteX2" fmla="*/ 1714064 w 1941322"/>
                  <a:gd name="connsiteY2" fmla="*/ 619848 h 809159"/>
                  <a:gd name="connsiteX3" fmla="*/ 1695015 w 1941322"/>
                  <a:gd name="connsiteY3" fmla="*/ 809159 h 809159"/>
                  <a:gd name="connsiteX4" fmla="*/ 24568 w 1941322"/>
                  <a:gd name="connsiteY4" fmla="*/ 590084 h 809159"/>
                  <a:gd name="connsiteX5" fmla="*/ 169824 w 1941322"/>
                  <a:gd name="connsiteY5" fmla="*/ 3105 h 809159"/>
                  <a:gd name="connsiteX0" fmla="*/ 169824 w 1941322"/>
                  <a:gd name="connsiteY0" fmla="*/ 2022 h 808076"/>
                  <a:gd name="connsiteX1" fmla="*/ 1849796 w 1941322"/>
                  <a:gd name="connsiteY1" fmla="*/ 391358 h 808076"/>
                  <a:gd name="connsiteX2" fmla="*/ 1714064 w 1941322"/>
                  <a:gd name="connsiteY2" fmla="*/ 618765 h 808076"/>
                  <a:gd name="connsiteX3" fmla="*/ 1695015 w 1941322"/>
                  <a:gd name="connsiteY3" fmla="*/ 808076 h 808076"/>
                  <a:gd name="connsiteX4" fmla="*/ 24568 w 1941322"/>
                  <a:gd name="connsiteY4" fmla="*/ 589001 h 808076"/>
                  <a:gd name="connsiteX5" fmla="*/ 169824 w 1941322"/>
                  <a:gd name="connsiteY5" fmla="*/ 2022 h 808076"/>
                  <a:gd name="connsiteX0" fmla="*/ 169824 w 1849796"/>
                  <a:gd name="connsiteY0" fmla="*/ 2022 h 808076"/>
                  <a:gd name="connsiteX1" fmla="*/ 1849796 w 1849796"/>
                  <a:gd name="connsiteY1" fmla="*/ 391358 h 808076"/>
                  <a:gd name="connsiteX2" fmla="*/ 1714064 w 1849796"/>
                  <a:gd name="connsiteY2" fmla="*/ 618765 h 808076"/>
                  <a:gd name="connsiteX3" fmla="*/ 1695015 w 1849796"/>
                  <a:gd name="connsiteY3" fmla="*/ 808076 h 808076"/>
                  <a:gd name="connsiteX4" fmla="*/ 24568 w 1849796"/>
                  <a:gd name="connsiteY4" fmla="*/ 589001 h 808076"/>
                  <a:gd name="connsiteX5" fmla="*/ 169824 w 1849796"/>
                  <a:gd name="connsiteY5" fmla="*/ 2022 h 808076"/>
                  <a:gd name="connsiteX0" fmla="*/ 170557 w 1861245"/>
                  <a:gd name="connsiteY0" fmla="*/ 1909 h 807963"/>
                  <a:gd name="connsiteX1" fmla="*/ 1861245 w 1861245"/>
                  <a:gd name="connsiteY1" fmla="*/ 396007 h 807963"/>
                  <a:gd name="connsiteX2" fmla="*/ 1714797 w 1861245"/>
                  <a:gd name="connsiteY2" fmla="*/ 618652 h 807963"/>
                  <a:gd name="connsiteX3" fmla="*/ 1695748 w 1861245"/>
                  <a:gd name="connsiteY3" fmla="*/ 807963 h 807963"/>
                  <a:gd name="connsiteX4" fmla="*/ 25301 w 1861245"/>
                  <a:gd name="connsiteY4" fmla="*/ 588888 h 807963"/>
                  <a:gd name="connsiteX5" fmla="*/ 170557 w 1861245"/>
                  <a:gd name="connsiteY5" fmla="*/ 1909 h 807963"/>
                  <a:gd name="connsiteX0" fmla="*/ 170557 w 1861245"/>
                  <a:gd name="connsiteY0" fmla="*/ 1909 h 807963"/>
                  <a:gd name="connsiteX1" fmla="*/ 1861245 w 1861245"/>
                  <a:gd name="connsiteY1" fmla="*/ 396007 h 807963"/>
                  <a:gd name="connsiteX2" fmla="*/ 1714797 w 1861245"/>
                  <a:gd name="connsiteY2" fmla="*/ 618652 h 807963"/>
                  <a:gd name="connsiteX3" fmla="*/ 1695748 w 1861245"/>
                  <a:gd name="connsiteY3" fmla="*/ 807963 h 807963"/>
                  <a:gd name="connsiteX4" fmla="*/ 25301 w 1861245"/>
                  <a:gd name="connsiteY4" fmla="*/ 588888 h 807963"/>
                  <a:gd name="connsiteX5" fmla="*/ 170557 w 1861245"/>
                  <a:gd name="connsiteY5" fmla="*/ 1909 h 807963"/>
                  <a:gd name="connsiteX0" fmla="*/ 298707 w 1989395"/>
                  <a:gd name="connsiteY0" fmla="*/ 1909 h 825822"/>
                  <a:gd name="connsiteX1" fmla="*/ 1989395 w 1989395"/>
                  <a:gd name="connsiteY1" fmla="*/ 396007 h 825822"/>
                  <a:gd name="connsiteX2" fmla="*/ 1842947 w 1989395"/>
                  <a:gd name="connsiteY2" fmla="*/ 618652 h 825822"/>
                  <a:gd name="connsiteX3" fmla="*/ 1915576 w 1989395"/>
                  <a:gd name="connsiteY3" fmla="*/ 825822 h 825822"/>
                  <a:gd name="connsiteX4" fmla="*/ 153451 w 1989395"/>
                  <a:gd name="connsiteY4" fmla="*/ 588888 h 825822"/>
                  <a:gd name="connsiteX5" fmla="*/ 298707 w 1989395"/>
                  <a:gd name="connsiteY5" fmla="*/ 1909 h 825822"/>
                  <a:gd name="connsiteX0" fmla="*/ 298707 w 1989395"/>
                  <a:gd name="connsiteY0" fmla="*/ 1909 h 825822"/>
                  <a:gd name="connsiteX1" fmla="*/ 1989395 w 1989395"/>
                  <a:gd name="connsiteY1" fmla="*/ 396007 h 825822"/>
                  <a:gd name="connsiteX2" fmla="*/ 1842947 w 1989395"/>
                  <a:gd name="connsiteY2" fmla="*/ 618652 h 825822"/>
                  <a:gd name="connsiteX3" fmla="*/ 1915576 w 1989395"/>
                  <a:gd name="connsiteY3" fmla="*/ 825822 h 825822"/>
                  <a:gd name="connsiteX4" fmla="*/ 153451 w 1989395"/>
                  <a:gd name="connsiteY4" fmla="*/ 588888 h 825822"/>
                  <a:gd name="connsiteX5" fmla="*/ 298707 w 1989395"/>
                  <a:gd name="connsiteY5" fmla="*/ 1909 h 825822"/>
                  <a:gd name="connsiteX0" fmla="*/ 145256 w 1835944"/>
                  <a:gd name="connsiteY0" fmla="*/ 1909 h 825822"/>
                  <a:gd name="connsiteX1" fmla="*/ 1835944 w 1835944"/>
                  <a:gd name="connsiteY1" fmla="*/ 396007 h 825822"/>
                  <a:gd name="connsiteX2" fmla="*/ 1689496 w 1835944"/>
                  <a:gd name="connsiteY2" fmla="*/ 618652 h 825822"/>
                  <a:gd name="connsiteX3" fmla="*/ 1762125 w 1835944"/>
                  <a:gd name="connsiteY3" fmla="*/ 825822 h 825822"/>
                  <a:gd name="connsiteX4" fmla="*/ 0 w 1835944"/>
                  <a:gd name="connsiteY4" fmla="*/ 588888 h 825822"/>
                  <a:gd name="connsiteX5" fmla="*/ 145256 w 1835944"/>
                  <a:gd name="connsiteY5" fmla="*/ 1909 h 825822"/>
                  <a:gd name="connsiteX0" fmla="*/ 145256 w 1835944"/>
                  <a:gd name="connsiteY0" fmla="*/ 0 h 823913"/>
                  <a:gd name="connsiteX1" fmla="*/ 1835944 w 1835944"/>
                  <a:gd name="connsiteY1" fmla="*/ 394098 h 823913"/>
                  <a:gd name="connsiteX2" fmla="*/ 1689496 w 1835944"/>
                  <a:gd name="connsiteY2" fmla="*/ 616743 h 823913"/>
                  <a:gd name="connsiteX3" fmla="*/ 1762125 w 1835944"/>
                  <a:gd name="connsiteY3" fmla="*/ 823913 h 823913"/>
                  <a:gd name="connsiteX4" fmla="*/ 0 w 1835944"/>
                  <a:gd name="connsiteY4" fmla="*/ 586979 h 823913"/>
                  <a:gd name="connsiteX5" fmla="*/ 145256 w 1835944"/>
                  <a:gd name="connsiteY5" fmla="*/ 0 h 823913"/>
                  <a:gd name="connsiteX0" fmla="*/ 145256 w 1835944"/>
                  <a:gd name="connsiteY0" fmla="*/ 0 h 823913"/>
                  <a:gd name="connsiteX1" fmla="*/ 1835944 w 1835944"/>
                  <a:gd name="connsiteY1" fmla="*/ 394098 h 823913"/>
                  <a:gd name="connsiteX2" fmla="*/ 1689496 w 1835944"/>
                  <a:gd name="connsiteY2" fmla="*/ 616743 h 823913"/>
                  <a:gd name="connsiteX3" fmla="*/ 1762125 w 1835944"/>
                  <a:gd name="connsiteY3" fmla="*/ 823913 h 823913"/>
                  <a:gd name="connsiteX4" fmla="*/ 0 w 1835944"/>
                  <a:gd name="connsiteY4" fmla="*/ 586979 h 823913"/>
                  <a:gd name="connsiteX5" fmla="*/ 145256 w 1835944"/>
                  <a:gd name="connsiteY5" fmla="*/ 0 h 82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5944" h="823913">
                    <a:moveTo>
                      <a:pt x="145256" y="0"/>
                    </a:moveTo>
                    <a:lnTo>
                      <a:pt x="1835944" y="394098"/>
                    </a:lnTo>
                    <a:cubicBezTo>
                      <a:pt x="1700411" y="423069"/>
                      <a:pt x="1718468" y="544115"/>
                      <a:pt x="1689496" y="616743"/>
                    </a:cubicBezTo>
                    <a:cubicBezTo>
                      <a:pt x="1713706" y="685800"/>
                      <a:pt x="1697433" y="739378"/>
                      <a:pt x="1762125" y="823913"/>
                    </a:cubicBezTo>
                    <a:lnTo>
                      <a:pt x="0" y="586979"/>
                    </a:lnTo>
                    <a:lnTo>
                      <a:pt x="14525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12068AE-A2CE-4DD8-A281-7020162C33AF}"/>
                  </a:ext>
                </a:extLst>
              </p:cNvPr>
              <p:cNvGrpSpPr/>
              <p:nvPr/>
            </p:nvGrpSpPr>
            <p:grpSpPr>
              <a:xfrm rot="457661">
                <a:off x="4632069" y="1031162"/>
                <a:ext cx="1963410" cy="621056"/>
                <a:chOff x="5316901" y="1164187"/>
                <a:chExt cx="2427301" cy="936703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1F596CDF-6004-4EBA-A8C5-5AD96E0BEFDB}"/>
                    </a:ext>
                  </a:extLst>
                </p:cNvPr>
                <p:cNvSpPr/>
                <p:nvPr/>
              </p:nvSpPr>
              <p:spPr>
                <a:xfrm>
                  <a:off x="7440094" y="1440738"/>
                  <a:ext cx="304108" cy="66015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58A9EC0B-738D-48AC-9DF1-B7EA4F49D0D9}"/>
                    </a:ext>
                  </a:extLst>
                </p:cNvPr>
                <p:cNvCxnSpPr>
                  <a:cxnSpLocks/>
                  <a:stCxn id="4" idx="0"/>
                </p:cNvCxnSpPr>
                <p:nvPr/>
              </p:nvCxnSpPr>
              <p:spPr>
                <a:xfrm flipH="1" flipV="1">
                  <a:off x="5423953" y="1164187"/>
                  <a:ext cx="2168195" cy="2765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AEDBD621-70BE-455D-BAA0-798E55B3DAD6}"/>
                    </a:ext>
                  </a:extLst>
                </p:cNvPr>
                <p:cNvCxnSpPr>
                  <a:cxnSpLocks/>
                  <a:stCxn id="4" idx="4"/>
                </p:cNvCxnSpPr>
                <p:nvPr/>
              </p:nvCxnSpPr>
              <p:spPr>
                <a:xfrm flipH="1">
                  <a:off x="5316901" y="2100890"/>
                  <a:ext cx="227524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9EA4DE-F78C-4276-B8DA-EE221EAE2688}"/>
                </a:ext>
              </a:extLst>
            </p:cNvPr>
            <p:cNvSpPr>
              <a:spLocks/>
            </p:cNvSpPr>
            <p:nvPr/>
          </p:nvSpPr>
          <p:spPr>
            <a:xfrm>
              <a:off x="5074612" y="1205968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246CB0C-4CA7-468D-9AD3-FBB46454A180}"/>
                </a:ext>
              </a:extLst>
            </p:cNvPr>
            <p:cNvSpPr>
              <a:spLocks/>
            </p:cNvSpPr>
            <p:nvPr/>
          </p:nvSpPr>
          <p:spPr>
            <a:xfrm>
              <a:off x="5442912" y="1281824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6C6DC1-CBAD-419E-938F-5A61AFFA67FC}"/>
                </a:ext>
              </a:extLst>
            </p:cNvPr>
            <p:cNvSpPr>
              <a:spLocks/>
            </p:cNvSpPr>
            <p:nvPr/>
          </p:nvSpPr>
          <p:spPr>
            <a:xfrm>
              <a:off x="5849312" y="1353612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143814-5166-44DA-A445-1302985A03F4}"/>
              </a:ext>
            </a:extLst>
          </p:cNvPr>
          <p:cNvGrpSpPr/>
          <p:nvPr/>
        </p:nvGrpSpPr>
        <p:grpSpPr>
          <a:xfrm>
            <a:off x="503000" y="2788292"/>
            <a:ext cx="857145" cy="278417"/>
            <a:chOff x="8477250" y="280988"/>
            <a:chExt cx="1028017" cy="290269"/>
          </a:xfrm>
        </p:grpSpPr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BCE9DBBF-E058-4613-B4E6-300FE12E5E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03488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129F2DA8-9D7E-4BF7-8851-F42C39107DB7}"/>
                </a:ext>
              </a:extLst>
            </p:cNvPr>
            <p:cNvCxnSpPr/>
            <p:nvPr/>
          </p:nvCxnSpPr>
          <p:spPr>
            <a:xfrm flipV="1">
              <a:off x="8477250" y="280988"/>
              <a:ext cx="601779" cy="290269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5EBF324-B507-4810-95B4-E2C52AA183ED}"/>
              </a:ext>
            </a:extLst>
          </p:cNvPr>
          <p:cNvSpPr txBox="1"/>
          <p:nvPr/>
        </p:nvSpPr>
        <p:spPr>
          <a:xfrm>
            <a:off x="4669167" y="563278"/>
            <a:ext cx="2853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Fake EPSPs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844F5C-5B39-4F35-9A75-0A08B5E2E782}"/>
              </a:ext>
            </a:extLst>
          </p:cNvPr>
          <p:cNvGrpSpPr/>
          <p:nvPr/>
        </p:nvGrpSpPr>
        <p:grpSpPr>
          <a:xfrm rot="4235573">
            <a:off x="2378815" y="1968924"/>
            <a:ext cx="2276475" cy="1365996"/>
            <a:chOff x="480662" y="2876294"/>
            <a:chExt cx="2276475" cy="1365996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EC97E00F-6BA9-462E-8251-6F691F343982}"/>
                </a:ext>
              </a:extLst>
            </p:cNvPr>
            <p:cNvSpPr/>
            <p:nvPr/>
          </p:nvSpPr>
          <p:spPr>
            <a:xfrm rot="7877189">
              <a:off x="1346313" y="2831465"/>
              <a:ext cx="545174" cy="2276475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926C792-7430-4965-9C3D-8E6074102694}"/>
                </a:ext>
              </a:extLst>
            </p:cNvPr>
            <p:cNvSpPr/>
            <p:nvPr/>
          </p:nvSpPr>
          <p:spPr>
            <a:xfrm rot="2198355">
              <a:off x="539905" y="2876294"/>
              <a:ext cx="352606" cy="5905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FAAD25-F8FC-4906-A8BF-2538B2083C95}"/>
              </a:ext>
            </a:extLst>
          </p:cNvPr>
          <p:cNvGrpSpPr/>
          <p:nvPr/>
        </p:nvGrpSpPr>
        <p:grpSpPr>
          <a:xfrm>
            <a:off x="3416333" y="2663687"/>
            <a:ext cx="4419209" cy="2401388"/>
            <a:chOff x="4369339" y="1192680"/>
            <a:chExt cx="5345770" cy="317683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8FD21C6-97B7-4ED1-B832-5F438DD67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9339" y="1826152"/>
              <a:ext cx="5345770" cy="2543362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E8BA1E-0E86-4497-A2D9-CDA14CBE275A}"/>
                </a:ext>
              </a:extLst>
            </p:cNvPr>
            <p:cNvGrpSpPr/>
            <p:nvPr/>
          </p:nvGrpSpPr>
          <p:grpSpPr>
            <a:xfrm>
              <a:off x="7798997" y="1192680"/>
              <a:ext cx="1846980" cy="1502187"/>
              <a:chOff x="9383278" y="2066513"/>
              <a:chExt cx="1846980" cy="150218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F6137D-7951-48C2-8F85-4164570F7A9D}"/>
                  </a:ext>
                </a:extLst>
              </p:cNvPr>
              <p:cNvSpPr txBox="1"/>
              <p:nvPr/>
            </p:nvSpPr>
            <p:spPr>
              <a:xfrm>
                <a:off x="9383278" y="2066513"/>
                <a:ext cx="1846980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entury Gothic" panose="020B0502020202020204" pitchFamily="34" charset="0"/>
                  </a:rPr>
                  <a:t>real EPSP!</a:t>
                </a: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4B40AC2-9555-46F7-903C-87C4AB92D906}"/>
                  </a:ext>
                </a:extLst>
              </p:cNvPr>
              <p:cNvSpPr/>
              <p:nvPr/>
            </p:nvSpPr>
            <p:spPr>
              <a:xfrm>
                <a:off x="10375900" y="2679700"/>
                <a:ext cx="608120" cy="889000"/>
              </a:xfrm>
              <a:custGeom>
                <a:avLst/>
                <a:gdLst>
                  <a:gd name="connsiteX0" fmla="*/ 0 w 608120"/>
                  <a:gd name="connsiteY0" fmla="*/ 0 h 889000"/>
                  <a:gd name="connsiteX1" fmla="*/ 603250 w 608120"/>
                  <a:gd name="connsiteY1" fmla="*/ 692150 h 889000"/>
                  <a:gd name="connsiteX2" fmla="*/ 234950 w 608120"/>
                  <a:gd name="connsiteY2" fmla="*/ 889000 h 88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8120" h="889000">
                    <a:moveTo>
                      <a:pt x="0" y="0"/>
                    </a:moveTo>
                    <a:cubicBezTo>
                      <a:pt x="282046" y="271991"/>
                      <a:pt x="564092" y="543983"/>
                      <a:pt x="603250" y="692150"/>
                    </a:cubicBezTo>
                    <a:cubicBezTo>
                      <a:pt x="642408" y="840317"/>
                      <a:pt x="438679" y="864658"/>
                      <a:pt x="234950" y="88900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491956" y="2566633"/>
              <a:ext cx="180975" cy="1567852"/>
              <a:chOff x="5422106" y="2531708"/>
              <a:chExt cx="180975" cy="156785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>
                <a:off x="5508783" y="2531708"/>
                <a:ext cx="7620" cy="156785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422106" y="2531708"/>
                <a:ext cx="18097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422106" y="4099560"/>
                <a:ext cx="18097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8107589" y="2341752"/>
              <a:ext cx="214721" cy="1814007"/>
              <a:chOff x="5422106" y="2531708"/>
              <a:chExt cx="180975" cy="1567852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5508783" y="2531708"/>
                <a:ext cx="7620" cy="156785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422106" y="2531708"/>
                <a:ext cx="18097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422106" y="4099560"/>
                <a:ext cx="18097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25A270-6C71-4676-8F4D-935A714BBE55}"/>
              </a:ext>
            </a:extLst>
          </p:cNvPr>
          <p:cNvGrpSpPr/>
          <p:nvPr/>
        </p:nvGrpSpPr>
        <p:grpSpPr>
          <a:xfrm>
            <a:off x="6865126" y="1923688"/>
            <a:ext cx="5197681" cy="4002275"/>
            <a:chOff x="4566830" y="1766256"/>
            <a:chExt cx="6525375" cy="498479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D5BD4CE-408E-449B-88BA-8232DB8D8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4501" y="1766256"/>
              <a:ext cx="4507704" cy="4319883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9B99EF0-74FF-45BD-863B-88DF4799C818}"/>
                </a:ext>
              </a:extLst>
            </p:cNvPr>
            <p:cNvGrpSpPr/>
            <p:nvPr/>
          </p:nvGrpSpPr>
          <p:grpSpPr>
            <a:xfrm>
              <a:off x="8231185" y="5060106"/>
              <a:ext cx="365760" cy="363005"/>
              <a:chOff x="8200705" y="5060106"/>
              <a:chExt cx="365760" cy="363005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8025C68-D84D-45C3-BF08-D11F11A1CB24}"/>
                  </a:ext>
                </a:extLst>
              </p:cNvPr>
              <p:cNvSpPr/>
              <p:nvPr/>
            </p:nvSpPr>
            <p:spPr>
              <a:xfrm>
                <a:off x="8200705" y="5060106"/>
                <a:ext cx="365760" cy="363005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0998551-803C-43C1-BAD2-947E79FD483D}"/>
                  </a:ext>
                </a:extLst>
              </p:cNvPr>
              <p:cNvCxnSpPr>
                <a:stCxn id="41" idx="0"/>
                <a:endCxn id="41" idx="4"/>
              </p:cNvCxnSpPr>
              <p:nvPr/>
            </p:nvCxnSpPr>
            <p:spPr>
              <a:xfrm>
                <a:off x="8383585" y="5060106"/>
                <a:ext cx="0" cy="36300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6A9D88D-21E1-4A9A-BD31-631521DAD5EA}"/>
                  </a:ext>
                </a:extLst>
              </p:cNvPr>
              <p:cNvCxnSpPr>
                <a:stCxn id="41" idx="2"/>
                <a:endCxn id="41" idx="6"/>
              </p:cNvCxnSpPr>
              <p:nvPr/>
            </p:nvCxnSpPr>
            <p:spPr>
              <a:xfrm>
                <a:off x="8200705" y="5241609"/>
                <a:ext cx="3657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E001C80-E741-468F-AD4F-5C48475EAEC3}"/>
                </a:ext>
              </a:extLst>
            </p:cNvPr>
            <p:cNvGrpSpPr/>
            <p:nvPr/>
          </p:nvGrpSpPr>
          <p:grpSpPr>
            <a:xfrm>
              <a:off x="4566830" y="5105955"/>
              <a:ext cx="4740400" cy="1645093"/>
              <a:chOff x="4566830" y="5105955"/>
              <a:chExt cx="4740400" cy="1645093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7A00E02-7EE7-47C2-9C7C-9C7321F2B4E1}"/>
                  </a:ext>
                </a:extLst>
              </p:cNvPr>
              <p:cNvSpPr txBox="1"/>
              <p:nvPr/>
            </p:nvSpPr>
            <p:spPr>
              <a:xfrm>
                <a:off x="4566830" y="6289382"/>
                <a:ext cx="4740400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Century Gothic" panose="020B0502020202020204" pitchFamily="34" charset="0"/>
                  </a:rPr>
                  <a:t>please remember this number.</a:t>
                </a:r>
              </a:p>
            </p:txBody>
          </p:sp>
          <p:sp>
            <p:nvSpPr>
              <p:cNvPr id="46" name="Freeform 43">
                <a:extLst>
                  <a:ext uri="{FF2B5EF4-FFF2-40B4-BE49-F238E27FC236}">
                    <a16:creationId xmlns:a16="http://schemas.microsoft.com/office/drawing/2014/main" id="{80F18300-8D80-43E5-9979-BC019751A3F3}"/>
                  </a:ext>
                </a:extLst>
              </p:cNvPr>
              <p:cNvSpPr/>
              <p:nvPr/>
            </p:nvSpPr>
            <p:spPr>
              <a:xfrm>
                <a:off x="7312798" y="5105955"/>
                <a:ext cx="787262" cy="1157685"/>
              </a:xfrm>
              <a:custGeom>
                <a:avLst/>
                <a:gdLst>
                  <a:gd name="connsiteX0" fmla="*/ 25262 w 787262"/>
                  <a:gd name="connsiteY0" fmla="*/ 1157685 h 1157685"/>
                  <a:gd name="connsiteX1" fmla="*/ 93842 w 787262"/>
                  <a:gd name="connsiteY1" fmla="*/ 113745 h 1157685"/>
                  <a:gd name="connsiteX2" fmla="*/ 787262 w 787262"/>
                  <a:gd name="connsiteY2" fmla="*/ 75645 h 115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262" h="1157685">
                    <a:moveTo>
                      <a:pt x="25262" y="1157685"/>
                    </a:moveTo>
                    <a:cubicBezTo>
                      <a:pt x="-3948" y="725885"/>
                      <a:pt x="-33158" y="294085"/>
                      <a:pt x="93842" y="113745"/>
                    </a:cubicBezTo>
                    <a:cubicBezTo>
                      <a:pt x="220842" y="-66595"/>
                      <a:pt x="504052" y="4525"/>
                      <a:pt x="787262" y="75645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859F278-2038-E2DF-B886-111B55CE6D51}"/>
              </a:ext>
            </a:extLst>
          </p:cNvPr>
          <p:cNvSpPr txBox="1"/>
          <p:nvPr/>
        </p:nvSpPr>
        <p:spPr>
          <a:xfrm>
            <a:off x="7228157" y="6018969"/>
            <a:ext cx="4068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entury Gothic" panose="020B0502020202020204" pitchFamily="34" charset="0"/>
              </a:rPr>
              <a:t>6,000 </a:t>
            </a:r>
            <a:r>
              <a:rPr lang="en-US" sz="24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ACh</a:t>
            </a:r>
            <a:r>
              <a:rPr lang="en-US" sz="2400" dirty="0">
                <a:solidFill>
                  <a:srgbClr val="0000FF"/>
                </a:solidFill>
                <a:latin typeface="Century Gothic" panose="020B0502020202020204" pitchFamily="34" charset="0"/>
              </a:rPr>
              <a:t> molecules/3pC</a:t>
            </a:r>
          </a:p>
        </p:txBody>
      </p:sp>
    </p:spTree>
    <p:extLst>
      <p:ext uri="{BB962C8B-B14F-4D97-AF65-F5344CB8AC3E}">
        <p14:creationId xmlns:p14="http://schemas.microsoft.com/office/powerpoint/2010/main" val="92195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2350Movie1">
            <a:hlinkClick r:id="" action="ppaction://media"/>
            <a:extLst>
              <a:ext uri="{FF2B5EF4-FFF2-40B4-BE49-F238E27FC236}">
                <a16:creationId xmlns:a16="http://schemas.microsoft.com/office/drawing/2014/main" id="{D3913697-89EE-4FB9-8001-971DF10028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1662" y="1040547"/>
            <a:ext cx="8448675" cy="5632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64DA37-DE62-49A7-9D63-FEBB8A508212}"/>
              </a:ext>
            </a:extLst>
          </p:cNvPr>
          <p:cNvSpPr txBox="1"/>
          <p:nvPr/>
        </p:nvSpPr>
        <p:spPr>
          <a:xfrm>
            <a:off x="4705350" y="209550"/>
            <a:ext cx="3074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Side View</a:t>
            </a:r>
          </a:p>
        </p:txBody>
      </p:sp>
    </p:spTree>
    <p:extLst>
      <p:ext uri="{BB962C8B-B14F-4D97-AF65-F5344CB8AC3E}">
        <p14:creationId xmlns:p14="http://schemas.microsoft.com/office/powerpoint/2010/main" val="98086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29" y="2927576"/>
            <a:ext cx="8856208" cy="9725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61029" y="3251200"/>
            <a:ext cx="8856208" cy="609600"/>
            <a:chOff x="2061029" y="3251200"/>
            <a:chExt cx="8856208" cy="609600"/>
          </a:xfrm>
        </p:grpSpPr>
        <p:sp>
          <p:nvSpPr>
            <p:cNvPr id="4" name="Rectangle 3"/>
            <p:cNvSpPr/>
            <p:nvPr/>
          </p:nvSpPr>
          <p:spPr>
            <a:xfrm>
              <a:off x="6865257" y="3251200"/>
              <a:ext cx="4051980" cy="275771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61029" y="3565695"/>
              <a:ext cx="3636386" cy="295105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97415" y="4335584"/>
            <a:ext cx="1339362" cy="1770482"/>
            <a:chOff x="8810537" y="1887415"/>
            <a:chExt cx="2396725" cy="3235867"/>
          </a:xfrm>
        </p:grpSpPr>
        <p:pic>
          <p:nvPicPr>
            <p:cNvPr id="8" name="Picture 2" descr="https://upload.wikimedia.org/wikipedia/commons/d/d6/Stephen_W_Kuffler.png">
              <a:extLst>
                <a:ext uri="{FF2B5EF4-FFF2-40B4-BE49-F238E27FC236}">
                  <a16:creationId xmlns:a16="http://schemas.microsoft.com/office/drawing/2014/main" id="{A38D56DB-D832-4F85-9E33-54EF3E692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537" y="1913357"/>
              <a:ext cx="2390775" cy="320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815754" y="1887415"/>
              <a:ext cx="2391508" cy="323557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4-Point Star 9"/>
          <p:cNvSpPr/>
          <p:nvPr/>
        </p:nvSpPr>
        <p:spPr>
          <a:xfrm>
            <a:off x="6365433" y="5123434"/>
            <a:ext cx="25549" cy="25015"/>
          </a:xfrm>
          <a:prstGeom prst="star4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EBF324-B507-4810-95B4-E2C52AA183ED}"/>
              </a:ext>
            </a:extLst>
          </p:cNvPr>
          <p:cNvSpPr txBox="1"/>
          <p:nvPr/>
        </p:nvSpPr>
        <p:spPr>
          <a:xfrm>
            <a:off x="2876270" y="657062"/>
            <a:ext cx="6628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How Much Is In A Vesicle?</a:t>
            </a:r>
          </a:p>
        </p:txBody>
      </p:sp>
    </p:spTree>
    <p:extLst>
      <p:ext uri="{BB962C8B-B14F-4D97-AF65-F5344CB8AC3E}">
        <p14:creationId xmlns:p14="http://schemas.microsoft.com/office/powerpoint/2010/main" val="113688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268855" y="484620"/>
            <a:ext cx="3267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Synapse</a:t>
            </a:r>
          </a:p>
        </p:txBody>
      </p:sp>
      <p:sp>
        <p:nvSpPr>
          <p:cNvPr id="5" name="Freeform 4"/>
          <p:cNvSpPr/>
          <p:nvPr/>
        </p:nvSpPr>
        <p:spPr>
          <a:xfrm flipH="1" flipV="1">
            <a:off x="7631724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980235" y="5383574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9436112" y="5383574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post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749670" y="3171449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vesicle</a:t>
            </a:r>
          </a:p>
        </p:txBody>
      </p:sp>
      <p:sp>
        <p:nvSpPr>
          <p:cNvPr id="21" name="Freeform 20"/>
          <p:cNvSpPr/>
          <p:nvPr/>
        </p:nvSpPr>
        <p:spPr>
          <a:xfrm>
            <a:off x="2494825" y="3695700"/>
            <a:ext cx="705575" cy="741431"/>
          </a:xfrm>
          <a:custGeom>
            <a:avLst/>
            <a:gdLst>
              <a:gd name="connsiteX0" fmla="*/ 19775 w 705575"/>
              <a:gd name="connsiteY0" fmla="*/ 0 h 741431"/>
              <a:gd name="connsiteX1" fmla="*/ 86450 w 705575"/>
              <a:gd name="connsiteY1" fmla="*/ 647700 h 741431"/>
              <a:gd name="connsiteX2" fmla="*/ 705575 w 705575"/>
              <a:gd name="connsiteY2" fmla="*/ 723900 h 7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575" h="741431">
                <a:moveTo>
                  <a:pt x="19775" y="0"/>
                </a:moveTo>
                <a:cubicBezTo>
                  <a:pt x="-4038" y="263525"/>
                  <a:pt x="-27850" y="527050"/>
                  <a:pt x="86450" y="647700"/>
                </a:cubicBezTo>
                <a:cubicBezTo>
                  <a:pt x="200750" y="768350"/>
                  <a:pt x="453162" y="746125"/>
                  <a:pt x="705575" y="72390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0986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42448" y="425933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98916" y="339790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62392" y="504571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00108" y="417507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19588" y="462268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82598" y="390673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58572" y="396298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82945" y="375935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89835" y="457734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82462" y="3985846"/>
            <a:ext cx="679940" cy="832339"/>
            <a:chOff x="3282462" y="3985846"/>
            <a:chExt cx="679940" cy="832339"/>
          </a:xfrm>
        </p:grpSpPr>
        <p:sp>
          <p:nvSpPr>
            <p:cNvPr id="23" name="Oval 22"/>
            <p:cNvSpPr/>
            <p:nvPr/>
          </p:nvSpPr>
          <p:spPr>
            <a:xfrm>
              <a:off x="3282462" y="3985846"/>
              <a:ext cx="679940" cy="83233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06775" y="42821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31088" y="425933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08228" y="440201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655401" y="428219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632541" y="442125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53947" y="45556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01120" y="460140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79713" y="43562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642068" y="415221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790043" y="446697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89018" y="3441523"/>
            <a:ext cx="409393" cy="1761539"/>
            <a:chOff x="7389018" y="3441523"/>
            <a:chExt cx="409393" cy="1761539"/>
          </a:xfrm>
        </p:grpSpPr>
        <p:grpSp>
          <p:nvGrpSpPr>
            <p:cNvPr id="36" name="Group 35"/>
            <p:cNvGrpSpPr/>
            <p:nvPr/>
          </p:nvGrpSpPr>
          <p:grpSpPr>
            <a:xfrm>
              <a:off x="7389018" y="3441523"/>
              <a:ext cx="409393" cy="314701"/>
              <a:chOff x="7389018" y="3441523"/>
              <a:chExt cx="409393" cy="314701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389018" y="4164942"/>
              <a:ext cx="409393" cy="314701"/>
              <a:chOff x="7389018" y="3441523"/>
              <a:chExt cx="409393" cy="31470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389018" y="4888361"/>
              <a:ext cx="409393" cy="314701"/>
              <a:chOff x="7389018" y="3441523"/>
              <a:chExt cx="409393" cy="31470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1354" y="2879061"/>
            <a:ext cx="2567413" cy="796311"/>
            <a:chOff x="7901354" y="2879061"/>
            <a:chExt cx="2567413" cy="79631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8390954" y="2879061"/>
              <a:ext cx="20778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entury Gothic" panose="020B0502020202020204" pitchFamily="34" charset="0"/>
                </a:rPr>
                <a:t>receptors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901354" y="3387969"/>
              <a:ext cx="1348154" cy="287403"/>
            </a:xfrm>
            <a:custGeom>
              <a:avLst/>
              <a:gdLst>
                <a:gd name="connsiteX0" fmla="*/ 1348154 w 1348154"/>
                <a:gd name="connsiteY0" fmla="*/ 0 h 228133"/>
                <a:gd name="connsiteX1" fmla="*/ 410308 w 1348154"/>
                <a:gd name="connsiteY1" fmla="*/ 199293 h 228133"/>
                <a:gd name="connsiteX2" fmla="*/ 0 w 1348154"/>
                <a:gd name="connsiteY2" fmla="*/ 222739 h 228133"/>
                <a:gd name="connsiteX0" fmla="*/ 1348154 w 1348154"/>
                <a:gd name="connsiteY0" fmla="*/ 0 h 242245"/>
                <a:gd name="connsiteX1" fmla="*/ 1045308 w 1348154"/>
                <a:gd name="connsiteY1" fmla="*/ 224693 h 242245"/>
                <a:gd name="connsiteX2" fmla="*/ 0 w 1348154"/>
                <a:gd name="connsiteY2" fmla="*/ 222739 h 242245"/>
                <a:gd name="connsiteX0" fmla="*/ 1348154 w 1348154"/>
                <a:gd name="connsiteY0" fmla="*/ 0 h 222739"/>
                <a:gd name="connsiteX1" fmla="*/ 0 w 1348154"/>
                <a:gd name="connsiteY1" fmla="*/ 222739 h 222739"/>
                <a:gd name="connsiteX0" fmla="*/ 1348154 w 1348154"/>
                <a:gd name="connsiteY0" fmla="*/ 0 h 287403"/>
                <a:gd name="connsiteX1" fmla="*/ 0 w 1348154"/>
                <a:gd name="connsiteY1" fmla="*/ 222739 h 28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8154" h="287403">
                  <a:moveTo>
                    <a:pt x="1348154" y="0"/>
                  </a:moveTo>
                  <a:cubicBezTo>
                    <a:pt x="1235319" y="531446"/>
                    <a:pt x="449385" y="148493"/>
                    <a:pt x="0" y="22273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50986" y="1504362"/>
            <a:ext cx="5682966" cy="2449798"/>
            <a:chOff x="550986" y="1504362"/>
            <a:chExt cx="5682966" cy="244979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550986" y="1504362"/>
              <a:ext cx="5682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Question #1</a:t>
              </a:r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: How much in a vesicle?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73925" y="1934860"/>
              <a:ext cx="431800" cy="2019300"/>
            </a:xfrm>
            <a:custGeom>
              <a:avLst/>
              <a:gdLst>
                <a:gd name="connsiteX0" fmla="*/ 0 w 431800"/>
                <a:gd name="connsiteY0" fmla="*/ 0 h 2019300"/>
                <a:gd name="connsiteX1" fmla="*/ 304800 w 431800"/>
                <a:gd name="connsiteY1" fmla="*/ 1219200 h 2019300"/>
                <a:gd name="connsiteX2" fmla="*/ 431800 w 431800"/>
                <a:gd name="connsiteY2" fmla="*/ 201930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800" h="2019300">
                  <a:moveTo>
                    <a:pt x="0" y="0"/>
                  </a:moveTo>
                  <a:cubicBezTo>
                    <a:pt x="116416" y="441325"/>
                    <a:pt x="232833" y="882650"/>
                    <a:pt x="304800" y="1219200"/>
                  </a:cubicBezTo>
                  <a:cubicBezTo>
                    <a:pt x="376767" y="1555750"/>
                    <a:pt x="404283" y="1787525"/>
                    <a:pt x="431800" y="2019300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08687" y="1887036"/>
            <a:ext cx="5884944" cy="1678493"/>
            <a:chOff x="5808687" y="1887036"/>
            <a:chExt cx="5884944" cy="167849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5808687" y="1887036"/>
              <a:ext cx="58849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Question #2</a:t>
              </a:r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: How much in a synapse?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6102624" y="2310158"/>
              <a:ext cx="1223379" cy="1255371"/>
            </a:xfrm>
            <a:custGeom>
              <a:avLst/>
              <a:gdLst>
                <a:gd name="connsiteX0" fmla="*/ 0 w 431800"/>
                <a:gd name="connsiteY0" fmla="*/ 0 h 2019300"/>
                <a:gd name="connsiteX1" fmla="*/ 304800 w 431800"/>
                <a:gd name="connsiteY1" fmla="*/ 1219200 h 2019300"/>
                <a:gd name="connsiteX2" fmla="*/ 431800 w 431800"/>
                <a:gd name="connsiteY2" fmla="*/ 2019300 h 2019300"/>
                <a:gd name="connsiteX0" fmla="*/ 1420425 w 1427988"/>
                <a:gd name="connsiteY0" fmla="*/ 0 h 1255371"/>
                <a:gd name="connsiteX1" fmla="*/ 70046 w 1427988"/>
                <a:gd name="connsiteY1" fmla="*/ 455271 h 1255371"/>
                <a:gd name="connsiteX2" fmla="*/ 197046 w 1427988"/>
                <a:gd name="connsiteY2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379" h="1255371">
                  <a:moveTo>
                    <a:pt x="1223379" y="0"/>
                  </a:moveTo>
                  <a:cubicBezTo>
                    <a:pt x="1000781" y="742549"/>
                    <a:pt x="37403" y="397076"/>
                    <a:pt x="0" y="1255371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6477248" y="396298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176462"/>
            <a:ext cx="9791700" cy="2505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268855" y="484620"/>
            <a:ext cx="2682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Paper</a:t>
            </a:r>
          </a:p>
        </p:txBody>
      </p:sp>
    </p:spTree>
    <p:extLst>
      <p:ext uri="{BB962C8B-B14F-4D97-AF65-F5344CB8AC3E}">
        <p14:creationId xmlns:p14="http://schemas.microsoft.com/office/powerpoint/2010/main" val="12895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268855" y="484620"/>
            <a:ext cx="3267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Synapse</a:t>
            </a:r>
          </a:p>
        </p:txBody>
      </p:sp>
      <p:sp>
        <p:nvSpPr>
          <p:cNvPr id="5" name="Freeform 4"/>
          <p:cNvSpPr/>
          <p:nvPr/>
        </p:nvSpPr>
        <p:spPr>
          <a:xfrm flipH="1" flipV="1">
            <a:off x="7631724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980235" y="5383574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9436112" y="5383574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post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749670" y="3171449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vesicle</a:t>
            </a:r>
          </a:p>
        </p:txBody>
      </p:sp>
      <p:sp>
        <p:nvSpPr>
          <p:cNvPr id="21" name="Freeform 20"/>
          <p:cNvSpPr/>
          <p:nvPr/>
        </p:nvSpPr>
        <p:spPr>
          <a:xfrm>
            <a:off x="2494825" y="3695700"/>
            <a:ext cx="705575" cy="741431"/>
          </a:xfrm>
          <a:custGeom>
            <a:avLst/>
            <a:gdLst>
              <a:gd name="connsiteX0" fmla="*/ 19775 w 705575"/>
              <a:gd name="connsiteY0" fmla="*/ 0 h 741431"/>
              <a:gd name="connsiteX1" fmla="*/ 86450 w 705575"/>
              <a:gd name="connsiteY1" fmla="*/ 647700 h 741431"/>
              <a:gd name="connsiteX2" fmla="*/ 705575 w 705575"/>
              <a:gd name="connsiteY2" fmla="*/ 723900 h 7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575" h="741431">
                <a:moveTo>
                  <a:pt x="19775" y="0"/>
                </a:moveTo>
                <a:cubicBezTo>
                  <a:pt x="-4038" y="263525"/>
                  <a:pt x="-27850" y="527050"/>
                  <a:pt x="86450" y="647700"/>
                </a:cubicBezTo>
                <a:cubicBezTo>
                  <a:pt x="200750" y="768350"/>
                  <a:pt x="453162" y="746125"/>
                  <a:pt x="705575" y="72390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0986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42448" y="425933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98916" y="339790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62392" y="504571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00108" y="417507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19588" y="462268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82598" y="390673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58572" y="396298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82945" y="375935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89835" y="457734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82462" y="3985846"/>
            <a:ext cx="679940" cy="832339"/>
            <a:chOff x="3282462" y="3985846"/>
            <a:chExt cx="679940" cy="832339"/>
          </a:xfrm>
        </p:grpSpPr>
        <p:sp>
          <p:nvSpPr>
            <p:cNvPr id="23" name="Oval 22"/>
            <p:cNvSpPr/>
            <p:nvPr/>
          </p:nvSpPr>
          <p:spPr>
            <a:xfrm>
              <a:off x="3282462" y="3985846"/>
              <a:ext cx="679940" cy="83233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06775" y="42821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31088" y="425933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08228" y="440201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655401" y="428219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632541" y="442125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53947" y="45556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01120" y="460140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79713" y="43562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642068" y="415221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790043" y="446697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89018" y="3441523"/>
            <a:ext cx="409393" cy="1761539"/>
            <a:chOff x="7389018" y="3441523"/>
            <a:chExt cx="409393" cy="1761539"/>
          </a:xfrm>
        </p:grpSpPr>
        <p:grpSp>
          <p:nvGrpSpPr>
            <p:cNvPr id="36" name="Group 35"/>
            <p:cNvGrpSpPr/>
            <p:nvPr/>
          </p:nvGrpSpPr>
          <p:grpSpPr>
            <a:xfrm>
              <a:off x="7389018" y="3441523"/>
              <a:ext cx="409393" cy="314701"/>
              <a:chOff x="7389018" y="3441523"/>
              <a:chExt cx="409393" cy="314701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389018" y="4164942"/>
              <a:ext cx="409393" cy="314701"/>
              <a:chOff x="7389018" y="3441523"/>
              <a:chExt cx="409393" cy="31470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389018" y="4888361"/>
              <a:ext cx="409393" cy="314701"/>
              <a:chOff x="7389018" y="3441523"/>
              <a:chExt cx="409393" cy="31470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1354" y="2879061"/>
            <a:ext cx="2567413" cy="796311"/>
            <a:chOff x="7901354" y="2879061"/>
            <a:chExt cx="2567413" cy="79631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8390954" y="2879061"/>
              <a:ext cx="20778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entury Gothic" panose="020B0502020202020204" pitchFamily="34" charset="0"/>
                </a:rPr>
                <a:t>receptors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901354" y="3387969"/>
              <a:ext cx="1348154" cy="287403"/>
            </a:xfrm>
            <a:custGeom>
              <a:avLst/>
              <a:gdLst>
                <a:gd name="connsiteX0" fmla="*/ 1348154 w 1348154"/>
                <a:gd name="connsiteY0" fmla="*/ 0 h 228133"/>
                <a:gd name="connsiteX1" fmla="*/ 410308 w 1348154"/>
                <a:gd name="connsiteY1" fmla="*/ 199293 h 228133"/>
                <a:gd name="connsiteX2" fmla="*/ 0 w 1348154"/>
                <a:gd name="connsiteY2" fmla="*/ 222739 h 228133"/>
                <a:gd name="connsiteX0" fmla="*/ 1348154 w 1348154"/>
                <a:gd name="connsiteY0" fmla="*/ 0 h 242245"/>
                <a:gd name="connsiteX1" fmla="*/ 1045308 w 1348154"/>
                <a:gd name="connsiteY1" fmla="*/ 224693 h 242245"/>
                <a:gd name="connsiteX2" fmla="*/ 0 w 1348154"/>
                <a:gd name="connsiteY2" fmla="*/ 222739 h 242245"/>
                <a:gd name="connsiteX0" fmla="*/ 1348154 w 1348154"/>
                <a:gd name="connsiteY0" fmla="*/ 0 h 222739"/>
                <a:gd name="connsiteX1" fmla="*/ 0 w 1348154"/>
                <a:gd name="connsiteY1" fmla="*/ 222739 h 222739"/>
                <a:gd name="connsiteX0" fmla="*/ 1348154 w 1348154"/>
                <a:gd name="connsiteY0" fmla="*/ 0 h 287403"/>
                <a:gd name="connsiteX1" fmla="*/ 0 w 1348154"/>
                <a:gd name="connsiteY1" fmla="*/ 222739 h 28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8154" h="287403">
                  <a:moveTo>
                    <a:pt x="1348154" y="0"/>
                  </a:moveTo>
                  <a:cubicBezTo>
                    <a:pt x="1235319" y="531446"/>
                    <a:pt x="449385" y="148493"/>
                    <a:pt x="0" y="22273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50986" y="1504362"/>
            <a:ext cx="5682966" cy="2449798"/>
            <a:chOff x="550986" y="1504362"/>
            <a:chExt cx="5682966" cy="244979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550986" y="1504362"/>
              <a:ext cx="5682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Question #1</a:t>
              </a:r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: How much in a vesicle?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73925" y="1934860"/>
              <a:ext cx="431800" cy="2019300"/>
            </a:xfrm>
            <a:custGeom>
              <a:avLst/>
              <a:gdLst>
                <a:gd name="connsiteX0" fmla="*/ 0 w 431800"/>
                <a:gd name="connsiteY0" fmla="*/ 0 h 2019300"/>
                <a:gd name="connsiteX1" fmla="*/ 304800 w 431800"/>
                <a:gd name="connsiteY1" fmla="*/ 1219200 h 2019300"/>
                <a:gd name="connsiteX2" fmla="*/ 431800 w 431800"/>
                <a:gd name="connsiteY2" fmla="*/ 201930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800" h="2019300">
                  <a:moveTo>
                    <a:pt x="0" y="0"/>
                  </a:moveTo>
                  <a:cubicBezTo>
                    <a:pt x="116416" y="441325"/>
                    <a:pt x="232833" y="882650"/>
                    <a:pt x="304800" y="1219200"/>
                  </a:cubicBezTo>
                  <a:cubicBezTo>
                    <a:pt x="376767" y="1555750"/>
                    <a:pt x="404283" y="1787525"/>
                    <a:pt x="431800" y="2019300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08687" y="1887036"/>
            <a:ext cx="5884944" cy="1678493"/>
            <a:chOff x="5808687" y="1887036"/>
            <a:chExt cx="5884944" cy="167849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5808687" y="1887036"/>
              <a:ext cx="58849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Question #2</a:t>
              </a:r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: How much in a synapse?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6102624" y="2310158"/>
              <a:ext cx="1223379" cy="1255371"/>
            </a:xfrm>
            <a:custGeom>
              <a:avLst/>
              <a:gdLst>
                <a:gd name="connsiteX0" fmla="*/ 0 w 431800"/>
                <a:gd name="connsiteY0" fmla="*/ 0 h 2019300"/>
                <a:gd name="connsiteX1" fmla="*/ 304800 w 431800"/>
                <a:gd name="connsiteY1" fmla="*/ 1219200 h 2019300"/>
                <a:gd name="connsiteX2" fmla="*/ 431800 w 431800"/>
                <a:gd name="connsiteY2" fmla="*/ 2019300 h 2019300"/>
                <a:gd name="connsiteX0" fmla="*/ 1420425 w 1427988"/>
                <a:gd name="connsiteY0" fmla="*/ 0 h 1255371"/>
                <a:gd name="connsiteX1" fmla="*/ 70046 w 1427988"/>
                <a:gd name="connsiteY1" fmla="*/ 455271 h 1255371"/>
                <a:gd name="connsiteX2" fmla="*/ 197046 w 1427988"/>
                <a:gd name="connsiteY2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379" h="1255371">
                  <a:moveTo>
                    <a:pt x="1223379" y="0"/>
                  </a:moveTo>
                  <a:cubicBezTo>
                    <a:pt x="1000781" y="742549"/>
                    <a:pt x="37403" y="397076"/>
                    <a:pt x="0" y="1255371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6477248" y="396298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05DC60D-08C0-4993-B6A6-AE2FF79203E3}"/>
              </a:ext>
            </a:extLst>
          </p:cNvPr>
          <p:cNvSpPr txBox="1"/>
          <p:nvPr/>
        </p:nvSpPr>
        <p:spPr>
          <a:xfrm>
            <a:off x="3094642" y="1354367"/>
            <a:ext cx="5428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Question #3</a:t>
            </a:r>
            <a:r>
              <a:rPr lang="en-US" sz="2400" dirty="0">
                <a:solidFill>
                  <a:srgbClr val="0000FF"/>
                </a:solidFill>
                <a:latin typeface="Century Gothic" panose="020B0502020202020204" pitchFamily="34" charset="0"/>
              </a:rPr>
              <a:t>: What’s different here?</a:t>
            </a:r>
          </a:p>
        </p:txBody>
      </p:sp>
    </p:spTree>
    <p:extLst>
      <p:ext uri="{BB962C8B-B14F-4D97-AF65-F5344CB8AC3E}">
        <p14:creationId xmlns:p14="http://schemas.microsoft.com/office/powerpoint/2010/main" val="14740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84B8321-FE66-47F8-B95A-A2AF386C87F3}"/>
              </a:ext>
            </a:extLst>
          </p:cNvPr>
          <p:cNvSpPr txBox="1"/>
          <p:nvPr/>
        </p:nvSpPr>
        <p:spPr>
          <a:xfrm>
            <a:off x="5726776" y="612302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off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459" y="1209598"/>
            <a:ext cx="6795865" cy="1738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670508" y="501712"/>
            <a:ext cx="225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Trick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4CC66-01F5-4191-B777-2BDEF56E40A8}"/>
              </a:ext>
            </a:extLst>
          </p:cNvPr>
          <p:cNvSpPr txBox="1"/>
          <p:nvPr/>
        </p:nvSpPr>
        <p:spPr>
          <a:xfrm>
            <a:off x="4899737" y="3977290"/>
            <a:ext cx="20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Pharmacology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E1D1B-F208-411F-86E2-AEE30CFA983C}"/>
              </a:ext>
            </a:extLst>
          </p:cNvPr>
          <p:cNvGrpSpPr/>
          <p:nvPr/>
        </p:nvGrpSpPr>
        <p:grpSpPr>
          <a:xfrm>
            <a:off x="5783088" y="4750337"/>
            <a:ext cx="409393" cy="314701"/>
            <a:chOff x="7389018" y="3441523"/>
            <a:chExt cx="409393" cy="314701"/>
          </a:xfrm>
        </p:grpSpPr>
        <p:sp>
          <p:nvSpPr>
            <p:cNvPr id="13" name="Rounded Rectangle 42">
              <a:extLst>
                <a:ext uri="{FF2B5EF4-FFF2-40B4-BE49-F238E27FC236}">
                  <a16:creationId xmlns:a16="http://schemas.microsoft.com/office/drawing/2014/main" id="{9A7DAD8C-B357-4B64-B670-D2090F6E6FB5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43">
              <a:extLst>
                <a:ext uri="{FF2B5EF4-FFF2-40B4-BE49-F238E27FC236}">
                  <a16:creationId xmlns:a16="http://schemas.microsoft.com/office/drawing/2014/main" id="{2DB970C9-2628-4D5A-B6D5-4A84893EAFBF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A866786-0943-47F8-A467-7730AB859265}"/>
              </a:ext>
            </a:extLst>
          </p:cNvPr>
          <p:cNvSpPr/>
          <p:nvPr/>
        </p:nvSpPr>
        <p:spPr>
          <a:xfrm>
            <a:off x="5477389" y="48619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B8291-72AD-43B2-9DC9-A59F379F8447}"/>
              </a:ext>
            </a:extLst>
          </p:cNvPr>
          <p:cNvSpPr txBox="1"/>
          <p:nvPr/>
        </p:nvSpPr>
        <p:spPr>
          <a:xfrm>
            <a:off x="6096000" y="5065038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Receptor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589BA-23F8-4F42-B3B9-6A5FFE902F53}"/>
              </a:ext>
            </a:extLst>
          </p:cNvPr>
          <p:cNvSpPr txBox="1"/>
          <p:nvPr/>
        </p:nvSpPr>
        <p:spPr>
          <a:xfrm>
            <a:off x="4392243" y="5065038"/>
            <a:ext cx="103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Ligand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6686A0-5B81-4DA7-925D-F6408BD9A0EE}"/>
              </a:ext>
            </a:extLst>
          </p:cNvPr>
          <p:cNvGrpSpPr/>
          <p:nvPr/>
        </p:nvGrpSpPr>
        <p:grpSpPr>
          <a:xfrm>
            <a:off x="5097519" y="5847866"/>
            <a:ext cx="1523174" cy="400110"/>
            <a:chOff x="8874760" y="4597877"/>
            <a:chExt cx="1523174" cy="4001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43AA0-A963-45C7-A55A-64A9B05D8D6D}"/>
                </a:ext>
              </a:extLst>
            </p:cNvPr>
            <p:cNvSpPr txBox="1"/>
            <p:nvPr/>
          </p:nvSpPr>
          <p:spPr>
            <a:xfrm>
              <a:off x="8874760" y="4597877"/>
              <a:ext cx="1523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L + R       LR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544F39-96E8-4879-9550-09004375A49A}"/>
                </a:ext>
              </a:extLst>
            </p:cNvPr>
            <p:cNvGrpSpPr/>
            <p:nvPr/>
          </p:nvGrpSpPr>
          <p:grpSpPr>
            <a:xfrm>
              <a:off x="9591674" y="4732335"/>
              <a:ext cx="355600" cy="163515"/>
              <a:chOff x="9591674" y="4732335"/>
              <a:chExt cx="355600" cy="16351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46341EA-9DB9-45B5-A3FD-FAC6FBE74CE2}"/>
                  </a:ext>
                </a:extLst>
              </p:cNvPr>
              <p:cNvCxnSpPr/>
              <p:nvPr/>
            </p:nvCxnSpPr>
            <p:spPr>
              <a:xfrm>
                <a:off x="9591674" y="4732335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84A3FC-CA3A-40CD-91B0-AC50FAA3F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91674" y="4895850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BC29CC-3970-43BC-A487-843AF21ED464}"/>
              </a:ext>
            </a:extLst>
          </p:cNvPr>
          <p:cNvSpPr txBox="1"/>
          <p:nvPr/>
        </p:nvSpPr>
        <p:spPr>
          <a:xfrm>
            <a:off x="5727577" y="5532470"/>
            <a:ext cx="52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on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3FAFB7-B847-4DEA-A957-909F88302D53}"/>
              </a:ext>
            </a:extLst>
          </p:cNvPr>
          <p:cNvSpPr txBox="1"/>
          <p:nvPr/>
        </p:nvSpPr>
        <p:spPr>
          <a:xfrm>
            <a:off x="8527029" y="5080368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</a:t>
            </a:r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32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74932-10AB-4A42-8B7C-2F5A6CC18CF2}"/>
              </a:ext>
            </a:extLst>
          </p:cNvPr>
          <p:cNvSpPr txBox="1"/>
          <p:nvPr/>
        </p:nvSpPr>
        <p:spPr>
          <a:xfrm>
            <a:off x="8058150" y="5840187"/>
            <a:ext cx="323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Affinity?</a:t>
            </a:r>
          </a:p>
        </p:txBody>
      </p:sp>
    </p:spTree>
    <p:extLst>
      <p:ext uri="{BB962C8B-B14F-4D97-AF65-F5344CB8AC3E}">
        <p14:creationId xmlns:p14="http://schemas.microsoft.com/office/powerpoint/2010/main" val="35402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03386 0.00023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15" grpId="0" animBg="1"/>
      <p:bldP spid="15" grpId="1" animBg="1"/>
      <p:bldP spid="16" grpId="0"/>
      <p:bldP spid="17" grpId="0"/>
      <p:bldP spid="19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84B8321-FE66-47F8-B95A-A2AF386C87F3}"/>
              </a:ext>
            </a:extLst>
          </p:cNvPr>
          <p:cNvSpPr txBox="1"/>
          <p:nvPr/>
        </p:nvSpPr>
        <p:spPr>
          <a:xfrm>
            <a:off x="5726776" y="612302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off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459" y="1209598"/>
            <a:ext cx="6795865" cy="1738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670508" y="501712"/>
            <a:ext cx="225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Trick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4CC66-01F5-4191-B777-2BDEF56E40A8}"/>
              </a:ext>
            </a:extLst>
          </p:cNvPr>
          <p:cNvSpPr txBox="1"/>
          <p:nvPr/>
        </p:nvSpPr>
        <p:spPr>
          <a:xfrm>
            <a:off x="4899737" y="3977290"/>
            <a:ext cx="20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Pharmacology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E1D1B-F208-411F-86E2-AEE30CFA983C}"/>
              </a:ext>
            </a:extLst>
          </p:cNvPr>
          <p:cNvGrpSpPr/>
          <p:nvPr/>
        </p:nvGrpSpPr>
        <p:grpSpPr>
          <a:xfrm>
            <a:off x="5783088" y="4750337"/>
            <a:ext cx="409393" cy="314701"/>
            <a:chOff x="7389018" y="3441523"/>
            <a:chExt cx="409393" cy="314701"/>
          </a:xfrm>
        </p:grpSpPr>
        <p:sp>
          <p:nvSpPr>
            <p:cNvPr id="13" name="Rounded Rectangle 42">
              <a:extLst>
                <a:ext uri="{FF2B5EF4-FFF2-40B4-BE49-F238E27FC236}">
                  <a16:creationId xmlns:a16="http://schemas.microsoft.com/office/drawing/2014/main" id="{9A7DAD8C-B357-4B64-B670-D2090F6E6FB5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43">
              <a:extLst>
                <a:ext uri="{FF2B5EF4-FFF2-40B4-BE49-F238E27FC236}">
                  <a16:creationId xmlns:a16="http://schemas.microsoft.com/office/drawing/2014/main" id="{2DB970C9-2628-4D5A-B6D5-4A84893EAFBF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A866786-0943-47F8-A467-7730AB859265}"/>
              </a:ext>
            </a:extLst>
          </p:cNvPr>
          <p:cNvSpPr/>
          <p:nvPr/>
        </p:nvSpPr>
        <p:spPr>
          <a:xfrm>
            <a:off x="5477389" y="48619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B8291-72AD-43B2-9DC9-A59F379F8447}"/>
              </a:ext>
            </a:extLst>
          </p:cNvPr>
          <p:cNvSpPr txBox="1"/>
          <p:nvPr/>
        </p:nvSpPr>
        <p:spPr>
          <a:xfrm>
            <a:off x="6096000" y="5065038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Receptor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589BA-23F8-4F42-B3B9-6A5FFE902F53}"/>
              </a:ext>
            </a:extLst>
          </p:cNvPr>
          <p:cNvSpPr txBox="1"/>
          <p:nvPr/>
        </p:nvSpPr>
        <p:spPr>
          <a:xfrm>
            <a:off x="4392243" y="506503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Ligand #1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6686A0-5B81-4DA7-925D-F6408BD9A0EE}"/>
              </a:ext>
            </a:extLst>
          </p:cNvPr>
          <p:cNvGrpSpPr/>
          <p:nvPr/>
        </p:nvGrpSpPr>
        <p:grpSpPr>
          <a:xfrm>
            <a:off x="5097519" y="5847866"/>
            <a:ext cx="1523174" cy="400110"/>
            <a:chOff x="8874760" y="4597877"/>
            <a:chExt cx="1523174" cy="4001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43AA0-A963-45C7-A55A-64A9B05D8D6D}"/>
                </a:ext>
              </a:extLst>
            </p:cNvPr>
            <p:cNvSpPr txBox="1"/>
            <p:nvPr/>
          </p:nvSpPr>
          <p:spPr>
            <a:xfrm>
              <a:off x="8874760" y="4597877"/>
              <a:ext cx="1523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L + R       LR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544F39-96E8-4879-9550-09004375A49A}"/>
                </a:ext>
              </a:extLst>
            </p:cNvPr>
            <p:cNvGrpSpPr/>
            <p:nvPr/>
          </p:nvGrpSpPr>
          <p:grpSpPr>
            <a:xfrm>
              <a:off x="9591674" y="4732335"/>
              <a:ext cx="355600" cy="163515"/>
              <a:chOff x="9591674" y="4732335"/>
              <a:chExt cx="355600" cy="16351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46341EA-9DB9-45B5-A3FD-FAC6FBE74CE2}"/>
                  </a:ext>
                </a:extLst>
              </p:cNvPr>
              <p:cNvCxnSpPr/>
              <p:nvPr/>
            </p:nvCxnSpPr>
            <p:spPr>
              <a:xfrm>
                <a:off x="9591674" y="4732335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84A3FC-CA3A-40CD-91B0-AC50FAA3F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91674" y="4895850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BC29CC-3970-43BC-A487-843AF21ED464}"/>
              </a:ext>
            </a:extLst>
          </p:cNvPr>
          <p:cNvSpPr txBox="1"/>
          <p:nvPr/>
        </p:nvSpPr>
        <p:spPr>
          <a:xfrm>
            <a:off x="5727577" y="5532470"/>
            <a:ext cx="52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on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3FAFB7-B847-4DEA-A957-909F88302D53}"/>
              </a:ext>
            </a:extLst>
          </p:cNvPr>
          <p:cNvSpPr txBox="1"/>
          <p:nvPr/>
        </p:nvSpPr>
        <p:spPr>
          <a:xfrm>
            <a:off x="8527029" y="5080368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</a:t>
            </a:r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32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74932-10AB-4A42-8B7C-2F5A6CC18CF2}"/>
              </a:ext>
            </a:extLst>
          </p:cNvPr>
          <p:cNvSpPr txBox="1"/>
          <p:nvPr/>
        </p:nvSpPr>
        <p:spPr>
          <a:xfrm>
            <a:off x="8058150" y="5840187"/>
            <a:ext cx="323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Affinity?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B13AE9-DADB-48D2-A012-DE19218D0570}"/>
              </a:ext>
            </a:extLst>
          </p:cNvPr>
          <p:cNvSpPr txBox="1"/>
          <p:nvPr/>
        </p:nvSpPr>
        <p:spPr>
          <a:xfrm>
            <a:off x="4392243" y="428380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Ligand #2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512B8D-7517-4513-A9EA-15DCEDE59697}"/>
              </a:ext>
            </a:extLst>
          </p:cNvPr>
          <p:cNvSpPr/>
          <p:nvPr/>
        </p:nvSpPr>
        <p:spPr>
          <a:xfrm>
            <a:off x="5476678" y="4713137"/>
            <a:ext cx="91440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L -0.00026 -0.00023 C 0.00274 -0.00116 0.00599 -0.00231 0.00899 -0.00023 C 0.00912 -0.00023 0.00912 -1.48148E-6 0.00925 -1.48148E-6 C 0.00938 0.00023 0.00951 0.00023 0.00951 0.00046 C 0.00977 0.00046 0.01016 0.00093 0.01016 0.00116 C 0.01016 0.00139 0.01042 0.00162 0.01055 0.00185 C 0.01068 0.00185 0.01081 0.00185 0.01107 0.00208 C 0.01107 0.00232 0.0112 0.00208 0.01133 0.00232 C 0.01211 0.00463 0.01107 0.00301 0.01172 0.00394 C 0.01198 0.00579 0.01159 0.00394 0.01198 0.00509 C 0.01198 0.00533 0.01198 0.00556 0.01211 0.00556 C 0.01224 0.00602 0.0125 0.00695 0.0125 0.00718 C 0.01277 0.0081 0.01237 0.00625 0.01263 0.0081 C 0.01277 0.00833 0.01277 0.00857 0.01277 0.0088 C 0.01277 0.00903 0.0129 0.01019 0.01303 0.01088 L 0.01329 0.01158 C 0.01329 0.01181 0.01329 0.01204 0.01342 0.01227 C 0.01342 0.0125 0.01355 0.01273 0.01355 0.01296 C 0.01355 0.0132 0.01368 0.01343 0.01368 0.01366 C 0.01368 0.01505 0.01381 0.01621 0.01381 0.01759 C 0.01394 0.01852 0.01381 0.01968 0.01394 0.0206 C 0.01394 0.02107 0.01446 0.0213 0.01459 0.0213 C 0.01485 0.02153 0.01511 0.02153 0.01537 0.02153 C 0.0155 0.02153 0.01563 0.02176 0.01576 0.02176 C 0.01589 0.02176 0.01615 0.02176 0.01641 0.02199 C 0.01928 0.02384 0.01693 0.02222 0.02513 0.02199 C 0.02579 0.02199 0.02657 0.02176 0.02735 0.02153 C 0.03412 0.02176 0.03256 0.01898 0.03425 0.02199 L 0.03425 0.02222 " pathEditMode="relative" rAng="0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84B8321-FE66-47F8-B95A-A2AF386C87F3}"/>
              </a:ext>
            </a:extLst>
          </p:cNvPr>
          <p:cNvSpPr txBox="1"/>
          <p:nvPr/>
        </p:nvSpPr>
        <p:spPr>
          <a:xfrm>
            <a:off x="5726776" y="612302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off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459" y="1209598"/>
            <a:ext cx="6795865" cy="1738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670508" y="501712"/>
            <a:ext cx="225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Trick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4CC66-01F5-4191-B777-2BDEF56E40A8}"/>
              </a:ext>
            </a:extLst>
          </p:cNvPr>
          <p:cNvSpPr txBox="1"/>
          <p:nvPr/>
        </p:nvSpPr>
        <p:spPr>
          <a:xfrm>
            <a:off x="4899737" y="3977290"/>
            <a:ext cx="20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Pharmacology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E1D1B-F208-411F-86E2-AEE30CFA983C}"/>
              </a:ext>
            </a:extLst>
          </p:cNvPr>
          <p:cNvGrpSpPr/>
          <p:nvPr/>
        </p:nvGrpSpPr>
        <p:grpSpPr>
          <a:xfrm>
            <a:off x="5783088" y="4750337"/>
            <a:ext cx="409393" cy="314701"/>
            <a:chOff x="7389018" y="3441523"/>
            <a:chExt cx="409393" cy="314701"/>
          </a:xfrm>
        </p:grpSpPr>
        <p:sp>
          <p:nvSpPr>
            <p:cNvPr id="13" name="Rounded Rectangle 42">
              <a:extLst>
                <a:ext uri="{FF2B5EF4-FFF2-40B4-BE49-F238E27FC236}">
                  <a16:creationId xmlns:a16="http://schemas.microsoft.com/office/drawing/2014/main" id="{9A7DAD8C-B357-4B64-B670-D2090F6E6FB5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43">
              <a:extLst>
                <a:ext uri="{FF2B5EF4-FFF2-40B4-BE49-F238E27FC236}">
                  <a16:creationId xmlns:a16="http://schemas.microsoft.com/office/drawing/2014/main" id="{2DB970C9-2628-4D5A-B6D5-4A84893EAFBF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A866786-0943-47F8-A467-7730AB859265}"/>
              </a:ext>
            </a:extLst>
          </p:cNvPr>
          <p:cNvSpPr/>
          <p:nvPr/>
        </p:nvSpPr>
        <p:spPr>
          <a:xfrm>
            <a:off x="5477389" y="48619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B8291-72AD-43B2-9DC9-A59F379F8447}"/>
              </a:ext>
            </a:extLst>
          </p:cNvPr>
          <p:cNvSpPr txBox="1"/>
          <p:nvPr/>
        </p:nvSpPr>
        <p:spPr>
          <a:xfrm>
            <a:off x="6096000" y="5065038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Receptor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589BA-23F8-4F42-B3B9-6A5FFE902F53}"/>
              </a:ext>
            </a:extLst>
          </p:cNvPr>
          <p:cNvSpPr txBox="1"/>
          <p:nvPr/>
        </p:nvSpPr>
        <p:spPr>
          <a:xfrm>
            <a:off x="4392243" y="506503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Ligand #1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6686A0-5B81-4DA7-925D-F6408BD9A0EE}"/>
              </a:ext>
            </a:extLst>
          </p:cNvPr>
          <p:cNvGrpSpPr/>
          <p:nvPr/>
        </p:nvGrpSpPr>
        <p:grpSpPr>
          <a:xfrm>
            <a:off x="5097519" y="5847866"/>
            <a:ext cx="1523174" cy="400110"/>
            <a:chOff x="8874760" y="4597877"/>
            <a:chExt cx="1523174" cy="4001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43AA0-A963-45C7-A55A-64A9B05D8D6D}"/>
                </a:ext>
              </a:extLst>
            </p:cNvPr>
            <p:cNvSpPr txBox="1"/>
            <p:nvPr/>
          </p:nvSpPr>
          <p:spPr>
            <a:xfrm>
              <a:off x="8874760" y="4597877"/>
              <a:ext cx="1523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L + R       LR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544F39-96E8-4879-9550-09004375A49A}"/>
                </a:ext>
              </a:extLst>
            </p:cNvPr>
            <p:cNvGrpSpPr/>
            <p:nvPr/>
          </p:nvGrpSpPr>
          <p:grpSpPr>
            <a:xfrm>
              <a:off x="9591674" y="4732335"/>
              <a:ext cx="355600" cy="163515"/>
              <a:chOff x="9591674" y="4732335"/>
              <a:chExt cx="355600" cy="16351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46341EA-9DB9-45B5-A3FD-FAC6FBE74CE2}"/>
                  </a:ext>
                </a:extLst>
              </p:cNvPr>
              <p:cNvCxnSpPr/>
              <p:nvPr/>
            </p:nvCxnSpPr>
            <p:spPr>
              <a:xfrm>
                <a:off x="9591674" y="4732335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84A3FC-CA3A-40CD-91B0-AC50FAA3F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91674" y="4895850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BC29CC-3970-43BC-A487-843AF21ED464}"/>
              </a:ext>
            </a:extLst>
          </p:cNvPr>
          <p:cNvSpPr txBox="1"/>
          <p:nvPr/>
        </p:nvSpPr>
        <p:spPr>
          <a:xfrm>
            <a:off x="5727577" y="5532470"/>
            <a:ext cx="52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on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3FAFB7-B847-4DEA-A957-909F88302D53}"/>
              </a:ext>
            </a:extLst>
          </p:cNvPr>
          <p:cNvSpPr txBox="1"/>
          <p:nvPr/>
        </p:nvSpPr>
        <p:spPr>
          <a:xfrm>
            <a:off x="8527029" y="5080368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</a:t>
            </a:r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32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74932-10AB-4A42-8B7C-2F5A6CC18CF2}"/>
              </a:ext>
            </a:extLst>
          </p:cNvPr>
          <p:cNvSpPr txBox="1"/>
          <p:nvPr/>
        </p:nvSpPr>
        <p:spPr>
          <a:xfrm>
            <a:off x="8058150" y="5840187"/>
            <a:ext cx="323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Affinity?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B13AE9-DADB-48D2-A012-DE19218D0570}"/>
              </a:ext>
            </a:extLst>
          </p:cNvPr>
          <p:cNvSpPr txBox="1"/>
          <p:nvPr/>
        </p:nvSpPr>
        <p:spPr>
          <a:xfrm>
            <a:off x="4392243" y="428380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Ligand #2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512B8D-7517-4513-A9EA-15DCEDE59697}"/>
              </a:ext>
            </a:extLst>
          </p:cNvPr>
          <p:cNvSpPr/>
          <p:nvPr/>
        </p:nvSpPr>
        <p:spPr>
          <a:xfrm>
            <a:off x="5476678" y="4713137"/>
            <a:ext cx="91440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C126CE-4AC8-486B-9BE7-156B021AA3D9}"/>
              </a:ext>
            </a:extLst>
          </p:cNvPr>
          <p:cNvSpPr txBox="1"/>
          <p:nvPr/>
        </p:nvSpPr>
        <p:spPr>
          <a:xfrm>
            <a:off x="6344868" y="4283808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Blocker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33AFAF-D03B-4C86-86F4-61FB23BB9C9E}"/>
              </a:ext>
            </a:extLst>
          </p:cNvPr>
          <p:cNvSpPr/>
          <p:nvPr/>
        </p:nvSpPr>
        <p:spPr>
          <a:xfrm>
            <a:off x="6274913" y="44381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46 L -0.02852 -0.00046 C -0.02943 0.00116 -0.02982 0.00255 -0.03086 0.00371 C -0.03112 0.00371 -0.03138 0.00394 -0.03164 0.00417 C -0.0319 0.0051 -0.0319 0.00602 -0.03216 0.00695 C -0.03242 0.00741 -0.03255 0.00764 -0.03268 0.00834 C -0.03281 0.00857 -0.03294 0.00926 -0.03294 0.00973 C -0.0332 0.01019 -0.03412 0.0125 -0.03425 0.01297 C -0.03477 0.01528 -0.03425 0.01343 -0.03529 0.01574 C -0.03646 0.01806 -0.03529 0.01621 -0.03659 0.01806 C -0.03698 0.01899 -0.0375 0.01968 -0.03763 0.02084 C -0.03776 0.0213 -0.03776 0.02176 -0.03789 0.02223 C -0.03828 0.02315 -0.0388 0.02385 -0.03893 0.025 C -0.03971 0.02848 -0.0388 0.02408 -0.03971 0.02778 C -0.03984 0.02801 -0.03984 0.02871 -0.03997 0.02917 C -0.04023 0.0294 -0.0405 0.02963 -0.04076 0.0301 C -0.04141 0.03311 -0.04063 0.02963 -0.0418 0.03241 C -0.04232 0.03311 -0.04258 0.03426 -0.04284 0.03519 C -0.0431 0.03565 -0.04336 0.03588 -0.04336 0.03658 C -0.04349 0.03704 -0.04362 0.0375 -0.04362 0.03797 C -0.04388 0.03843 -0.04401 0.03866 -0.04414 0.03936 C -0.04427 0.03959 -0.0444 0.04005 -0.0444 0.04074 C -0.04531 0.04607 -0.04401 0.03797 -0.04492 0.04537 C -0.04518 0.0463 -0.04531 0.04723 -0.04544 0.04815 C -0.04557 0.04861 -0.04557 0.04908 -0.0457 0.04954 L -0.04622 0.05093 L -0.04675 0.05463 L -0.04701 0.05649 C -0.04675 0.06227 -0.04753 0.05996 -0.04596 0.06204 C -0.04596 0.06204 -0.04583 0.06227 -0.0457 0.0625 L -0.02956 0.06204 " pathEditMode="relative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84B8321-FE66-47F8-B95A-A2AF386C87F3}"/>
              </a:ext>
            </a:extLst>
          </p:cNvPr>
          <p:cNvSpPr txBox="1"/>
          <p:nvPr/>
        </p:nvSpPr>
        <p:spPr>
          <a:xfrm>
            <a:off x="5726776" y="612302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off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459" y="1209598"/>
            <a:ext cx="6795865" cy="1738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670508" y="501712"/>
            <a:ext cx="225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Trick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4CC66-01F5-4191-B777-2BDEF56E40A8}"/>
              </a:ext>
            </a:extLst>
          </p:cNvPr>
          <p:cNvSpPr txBox="1"/>
          <p:nvPr/>
        </p:nvSpPr>
        <p:spPr>
          <a:xfrm>
            <a:off x="4899737" y="3977290"/>
            <a:ext cx="20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Pharmacology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E1D1B-F208-411F-86E2-AEE30CFA983C}"/>
              </a:ext>
            </a:extLst>
          </p:cNvPr>
          <p:cNvGrpSpPr/>
          <p:nvPr/>
        </p:nvGrpSpPr>
        <p:grpSpPr>
          <a:xfrm>
            <a:off x="5783088" y="4750337"/>
            <a:ext cx="409393" cy="314701"/>
            <a:chOff x="7389018" y="3441523"/>
            <a:chExt cx="409393" cy="314701"/>
          </a:xfrm>
        </p:grpSpPr>
        <p:sp>
          <p:nvSpPr>
            <p:cNvPr id="13" name="Rounded Rectangle 42">
              <a:extLst>
                <a:ext uri="{FF2B5EF4-FFF2-40B4-BE49-F238E27FC236}">
                  <a16:creationId xmlns:a16="http://schemas.microsoft.com/office/drawing/2014/main" id="{9A7DAD8C-B357-4B64-B670-D2090F6E6FB5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43">
              <a:extLst>
                <a:ext uri="{FF2B5EF4-FFF2-40B4-BE49-F238E27FC236}">
                  <a16:creationId xmlns:a16="http://schemas.microsoft.com/office/drawing/2014/main" id="{2DB970C9-2628-4D5A-B6D5-4A84893EAFBF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A866786-0943-47F8-A467-7730AB859265}"/>
              </a:ext>
            </a:extLst>
          </p:cNvPr>
          <p:cNvSpPr/>
          <p:nvPr/>
        </p:nvSpPr>
        <p:spPr>
          <a:xfrm>
            <a:off x="5477389" y="48619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B8291-72AD-43B2-9DC9-A59F379F8447}"/>
              </a:ext>
            </a:extLst>
          </p:cNvPr>
          <p:cNvSpPr txBox="1"/>
          <p:nvPr/>
        </p:nvSpPr>
        <p:spPr>
          <a:xfrm>
            <a:off x="6096000" y="5065038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Receptor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589BA-23F8-4F42-B3B9-6A5FFE902F53}"/>
              </a:ext>
            </a:extLst>
          </p:cNvPr>
          <p:cNvSpPr txBox="1"/>
          <p:nvPr/>
        </p:nvSpPr>
        <p:spPr>
          <a:xfrm>
            <a:off x="4392243" y="506503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Ligand #1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6686A0-5B81-4DA7-925D-F6408BD9A0EE}"/>
              </a:ext>
            </a:extLst>
          </p:cNvPr>
          <p:cNvGrpSpPr/>
          <p:nvPr/>
        </p:nvGrpSpPr>
        <p:grpSpPr>
          <a:xfrm>
            <a:off x="5097519" y="5847866"/>
            <a:ext cx="1523174" cy="400110"/>
            <a:chOff x="8874760" y="4597877"/>
            <a:chExt cx="1523174" cy="4001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43AA0-A963-45C7-A55A-64A9B05D8D6D}"/>
                </a:ext>
              </a:extLst>
            </p:cNvPr>
            <p:cNvSpPr txBox="1"/>
            <p:nvPr/>
          </p:nvSpPr>
          <p:spPr>
            <a:xfrm>
              <a:off x="8874760" y="4597877"/>
              <a:ext cx="1523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L + R       LR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544F39-96E8-4879-9550-09004375A49A}"/>
                </a:ext>
              </a:extLst>
            </p:cNvPr>
            <p:cNvGrpSpPr/>
            <p:nvPr/>
          </p:nvGrpSpPr>
          <p:grpSpPr>
            <a:xfrm>
              <a:off x="9591674" y="4732335"/>
              <a:ext cx="355600" cy="163515"/>
              <a:chOff x="9591674" y="4732335"/>
              <a:chExt cx="355600" cy="16351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46341EA-9DB9-45B5-A3FD-FAC6FBE74CE2}"/>
                  </a:ext>
                </a:extLst>
              </p:cNvPr>
              <p:cNvCxnSpPr/>
              <p:nvPr/>
            </p:nvCxnSpPr>
            <p:spPr>
              <a:xfrm>
                <a:off x="9591674" y="4732335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84A3FC-CA3A-40CD-91B0-AC50FAA3F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91674" y="4895850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BC29CC-3970-43BC-A487-843AF21ED464}"/>
              </a:ext>
            </a:extLst>
          </p:cNvPr>
          <p:cNvSpPr txBox="1"/>
          <p:nvPr/>
        </p:nvSpPr>
        <p:spPr>
          <a:xfrm>
            <a:off x="5727577" y="5532470"/>
            <a:ext cx="52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on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3FAFB7-B847-4DEA-A957-909F88302D53}"/>
              </a:ext>
            </a:extLst>
          </p:cNvPr>
          <p:cNvSpPr txBox="1"/>
          <p:nvPr/>
        </p:nvSpPr>
        <p:spPr>
          <a:xfrm>
            <a:off x="8527029" y="5080368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</a:t>
            </a:r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32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74932-10AB-4A42-8B7C-2F5A6CC18CF2}"/>
              </a:ext>
            </a:extLst>
          </p:cNvPr>
          <p:cNvSpPr txBox="1"/>
          <p:nvPr/>
        </p:nvSpPr>
        <p:spPr>
          <a:xfrm>
            <a:off x="8058150" y="5840187"/>
            <a:ext cx="323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Affinity?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B13AE9-DADB-48D2-A012-DE19218D0570}"/>
              </a:ext>
            </a:extLst>
          </p:cNvPr>
          <p:cNvSpPr txBox="1"/>
          <p:nvPr/>
        </p:nvSpPr>
        <p:spPr>
          <a:xfrm>
            <a:off x="4392243" y="428380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Ligand #2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512B8D-7517-4513-A9EA-15DCEDE59697}"/>
              </a:ext>
            </a:extLst>
          </p:cNvPr>
          <p:cNvSpPr/>
          <p:nvPr/>
        </p:nvSpPr>
        <p:spPr>
          <a:xfrm>
            <a:off x="5476678" y="4713137"/>
            <a:ext cx="91440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C126CE-4AC8-486B-9BE7-156B021AA3D9}"/>
              </a:ext>
            </a:extLst>
          </p:cNvPr>
          <p:cNvSpPr txBox="1"/>
          <p:nvPr/>
        </p:nvSpPr>
        <p:spPr>
          <a:xfrm>
            <a:off x="6344868" y="4283808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Blocker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33AFAF-D03B-4C86-86F4-61FB23BB9C9E}"/>
              </a:ext>
            </a:extLst>
          </p:cNvPr>
          <p:cNvSpPr/>
          <p:nvPr/>
        </p:nvSpPr>
        <p:spPr>
          <a:xfrm>
            <a:off x="6274913" y="44381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5C0F5-0983-4095-8FE8-7ED844FAFCD3}"/>
              </a:ext>
            </a:extLst>
          </p:cNvPr>
          <p:cNvSpPr/>
          <p:nvPr/>
        </p:nvSpPr>
        <p:spPr>
          <a:xfrm>
            <a:off x="738089" y="4407208"/>
            <a:ext cx="2783809" cy="17386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ABFA4EC-B29B-4134-8F6F-B535F8A4C31D}"/>
              </a:ext>
            </a:extLst>
          </p:cNvPr>
          <p:cNvGrpSpPr/>
          <p:nvPr/>
        </p:nvGrpSpPr>
        <p:grpSpPr>
          <a:xfrm>
            <a:off x="2787582" y="4636530"/>
            <a:ext cx="420547" cy="1279232"/>
            <a:chOff x="2787582" y="4636530"/>
            <a:chExt cx="420547" cy="127923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D7E73B9-1B3D-412B-AAB2-967B85BDF9B4}"/>
                </a:ext>
              </a:extLst>
            </p:cNvPr>
            <p:cNvGrpSpPr/>
            <p:nvPr/>
          </p:nvGrpSpPr>
          <p:grpSpPr>
            <a:xfrm>
              <a:off x="2798736" y="4636530"/>
              <a:ext cx="409393" cy="314701"/>
              <a:chOff x="7389018" y="3441523"/>
              <a:chExt cx="409393" cy="314701"/>
            </a:xfrm>
          </p:grpSpPr>
          <p:sp>
            <p:nvSpPr>
              <p:cNvPr id="28" name="Rounded Rectangle 42">
                <a:extLst>
                  <a:ext uri="{FF2B5EF4-FFF2-40B4-BE49-F238E27FC236}">
                    <a16:creationId xmlns:a16="http://schemas.microsoft.com/office/drawing/2014/main" id="{32AAFB0E-6DE6-47EA-9131-0BBC53A966D4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43">
                <a:extLst>
                  <a:ext uri="{FF2B5EF4-FFF2-40B4-BE49-F238E27FC236}">
                    <a16:creationId xmlns:a16="http://schemas.microsoft.com/office/drawing/2014/main" id="{5513AFEE-558B-4845-9FAB-5EDF980D39A1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1868985-1C56-4117-8A0E-E2F460BF02B6}"/>
                </a:ext>
              </a:extLst>
            </p:cNvPr>
            <p:cNvGrpSpPr/>
            <p:nvPr/>
          </p:nvGrpSpPr>
          <p:grpSpPr>
            <a:xfrm>
              <a:off x="2794567" y="5094855"/>
              <a:ext cx="409393" cy="314701"/>
              <a:chOff x="7389018" y="3441523"/>
              <a:chExt cx="409393" cy="314701"/>
            </a:xfrm>
          </p:grpSpPr>
          <p:sp>
            <p:nvSpPr>
              <p:cNvPr id="31" name="Rounded Rectangle 42">
                <a:extLst>
                  <a:ext uri="{FF2B5EF4-FFF2-40B4-BE49-F238E27FC236}">
                    <a16:creationId xmlns:a16="http://schemas.microsoft.com/office/drawing/2014/main" id="{EE4676E7-1DE2-4821-916C-52C84CB7E1B1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43">
                <a:extLst>
                  <a:ext uri="{FF2B5EF4-FFF2-40B4-BE49-F238E27FC236}">
                    <a16:creationId xmlns:a16="http://schemas.microsoft.com/office/drawing/2014/main" id="{314B40DC-CA4C-4C90-90C0-CDC56D8F8778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D1EADA4-4D2F-4F00-A47A-C8ACDD9E585C}"/>
                </a:ext>
              </a:extLst>
            </p:cNvPr>
            <p:cNvGrpSpPr/>
            <p:nvPr/>
          </p:nvGrpSpPr>
          <p:grpSpPr>
            <a:xfrm>
              <a:off x="2787582" y="5601061"/>
              <a:ext cx="409393" cy="314701"/>
              <a:chOff x="7389018" y="3441523"/>
              <a:chExt cx="409393" cy="314701"/>
            </a:xfrm>
          </p:grpSpPr>
          <p:sp>
            <p:nvSpPr>
              <p:cNvPr id="34" name="Rounded Rectangle 42">
                <a:extLst>
                  <a:ext uri="{FF2B5EF4-FFF2-40B4-BE49-F238E27FC236}">
                    <a16:creationId xmlns:a16="http://schemas.microsoft.com/office/drawing/2014/main" id="{98771354-86F3-4E80-91BF-B7DC9A4B8070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43">
                <a:extLst>
                  <a:ext uri="{FF2B5EF4-FFF2-40B4-BE49-F238E27FC236}">
                    <a16:creationId xmlns:a16="http://schemas.microsoft.com/office/drawing/2014/main" id="{3C82014E-8CAA-4384-AFAC-BD64C4DADCBC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38C83093-611D-4BE2-869F-C19C30FAC921}"/>
              </a:ext>
            </a:extLst>
          </p:cNvPr>
          <p:cNvSpPr/>
          <p:nvPr/>
        </p:nvSpPr>
        <p:spPr>
          <a:xfrm>
            <a:off x="2370431" y="512608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0E0646-A89D-4168-A344-DA4812927478}"/>
              </a:ext>
            </a:extLst>
          </p:cNvPr>
          <p:cNvSpPr/>
          <p:nvPr/>
        </p:nvSpPr>
        <p:spPr>
          <a:xfrm>
            <a:off x="1150043" y="466902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7010153-E92C-4CC9-8593-B3F78BC541C5}"/>
              </a:ext>
            </a:extLst>
          </p:cNvPr>
          <p:cNvSpPr/>
          <p:nvPr/>
        </p:nvSpPr>
        <p:spPr>
          <a:xfrm>
            <a:off x="1851644" y="475885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C97645-ACD7-41ED-A924-10DA2EFFE36E}"/>
              </a:ext>
            </a:extLst>
          </p:cNvPr>
          <p:cNvSpPr/>
          <p:nvPr/>
        </p:nvSpPr>
        <p:spPr>
          <a:xfrm>
            <a:off x="1150043" y="524713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90F0F76-2984-40E5-B15E-4635DA67DB83}"/>
              </a:ext>
            </a:extLst>
          </p:cNvPr>
          <p:cNvSpPr/>
          <p:nvPr/>
        </p:nvSpPr>
        <p:spPr>
          <a:xfrm>
            <a:off x="1897364" y="541942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B72F463-5B9C-4C96-A1BF-3D32267C16D1}"/>
              </a:ext>
            </a:extLst>
          </p:cNvPr>
          <p:cNvSpPr/>
          <p:nvPr/>
        </p:nvSpPr>
        <p:spPr>
          <a:xfrm>
            <a:off x="1405239" y="574289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F0E2B89-B44D-4D19-A5E6-64F68896831A}"/>
              </a:ext>
            </a:extLst>
          </p:cNvPr>
          <p:cNvSpPr/>
          <p:nvPr/>
        </p:nvSpPr>
        <p:spPr>
          <a:xfrm>
            <a:off x="1689795" y="50803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8BCBF36-EFCB-4862-953B-8DC9326A058F}"/>
              </a:ext>
            </a:extLst>
          </p:cNvPr>
          <p:cNvSpPr/>
          <p:nvPr/>
        </p:nvSpPr>
        <p:spPr>
          <a:xfrm>
            <a:off x="2136518" y="580214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E94F6A-0985-4E43-AED1-32E84C6C3482}"/>
              </a:ext>
            </a:extLst>
          </p:cNvPr>
          <p:cNvSpPr/>
          <p:nvPr/>
        </p:nvSpPr>
        <p:spPr>
          <a:xfrm>
            <a:off x="2316358" y="474459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89CE271-C61C-4C57-86A4-E3CC40D3E086}"/>
              </a:ext>
            </a:extLst>
          </p:cNvPr>
          <p:cNvSpPr/>
          <p:nvPr/>
        </p:nvSpPr>
        <p:spPr>
          <a:xfrm>
            <a:off x="2492957" y="582432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2072139-E246-44D6-88DA-281537CD70E6}"/>
              </a:ext>
            </a:extLst>
          </p:cNvPr>
          <p:cNvSpPr/>
          <p:nvPr/>
        </p:nvSpPr>
        <p:spPr>
          <a:xfrm>
            <a:off x="1253413" y="488365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76ECC91-8DD5-47F8-80DC-BDD8B2157C6F}"/>
              </a:ext>
            </a:extLst>
          </p:cNvPr>
          <p:cNvSpPr/>
          <p:nvPr/>
        </p:nvSpPr>
        <p:spPr>
          <a:xfrm>
            <a:off x="1103861" y="562189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CA515E6-D3C8-47B7-AF74-A87AA9D0699E}"/>
              </a:ext>
            </a:extLst>
          </p:cNvPr>
          <p:cNvSpPr/>
          <p:nvPr/>
        </p:nvSpPr>
        <p:spPr>
          <a:xfrm>
            <a:off x="1581293" y="531811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7C3A28-8E7A-423A-BF14-FBF1B17124FB}"/>
              </a:ext>
            </a:extLst>
          </p:cNvPr>
          <p:cNvSpPr/>
          <p:nvPr/>
        </p:nvSpPr>
        <p:spPr>
          <a:xfrm>
            <a:off x="2111904" y="500763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3A97F5-E241-4902-9615-B2867D373A4D}"/>
              </a:ext>
            </a:extLst>
          </p:cNvPr>
          <p:cNvSpPr/>
          <p:nvPr/>
        </p:nvSpPr>
        <p:spPr>
          <a:xfrm>
            <a:off x="2270638" y="546514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4996B21-2C8B-4BE7-A38C-2AF2C85FD0B3}"/>
              </a:ext>
            </a:extLst>
          </p:cNvPr>
          <p:cNvSpPr/>
          <p:nvPr/>
        </p:nvSpPr>
        <p:spPr>
          <a:xfrm>
            <a:off x="2534580" y="45450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D0F761F-0503-4B3D-923B-8266D31EE4B5}"/>
              </a:ext>
            </a:extLst>
          </p:cNvPr>
          <p:cNvSpPr/>
          <p:nvPr/>
        </p:nvSpPr>
        <p:spPr>
          <a:xfrm>
            <a:off x="1818560" y="580056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2EFAF4F-254C-4908-9EBC-E2A7B79E78BB}"/>
              </a:ext>
            </a:extLst>
          </p:cNvPr>
          <p:cNvSpPr/>
          <p:nvPr/>
        </p:nvSpPr>
        <p:spPr>
          <a:xfrm>
            <a:off x="2534580" y="5320979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7C2CE45-31BC-40E5-8050-022360915993}"/>
              </a:ext>
            </a:extLst>
          </p:cNvPr>
          <p:cNvGrpSpPr/>
          <p:nvPr/>
        </p:nvGrpSpPr>
        <p:grpSpPr>
          <a:xfrm>
            <a:off x="738089" y="6424962"/>
            <a:ext cx="2783809" cy="122336"/>
            <a:chOff x="738089" y="6424962"/>
            <a:chExt cx="2783809" cy="122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AEBAD0-274F-4AF1-81C9-97ACDD474240}"/>
                </a:ext>
              </a:extLst>
            </p:cNvPr>
            <p:cNvCxnSpPr/>
            <p:nvPr/>
          </p:nvCxnSpPr>
          <p:spPr>
            <a:xfrm>
              <a:off x="738089" y="6424962"/>
              <a:ext cx="278380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644B0F0-8748-4CAB-9501-39E0D4B2DDB7}"/>
                </a:ext>
              </a:extLst>
            </p:cNvPr>
            <p:cNvCxnSpPr>
              <a:cxnSpLocks/>
            </p:cNvCxnSpPr>
            <p:nvPr/>
          </p:nvCxnSpPr>
          <p:spPr>
            <a:xfrm>
              <a:off x="1704666" y="6547298"/>
              <a:ext cx="87973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9DEFAB29-A5F2-4D05-8621-7B0FD6473A0A}"/>
              </a:ext>
            </a:extLst>
          </p:cNvPr>
          <p:cNvSpPr txBox="1"/>
          <p:nvPr/>
        </p:nvSpPr>
        <p:spPr>
          <a:xfrm>
            <a:off x="1327420" y="4017762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422662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C 0.00104 -0.00232 0.00182 -0.00486 0.0026 -0.00787 C 0.00495 -0.01713 0.0056 -0.02616 0.00377 -0.02778 C 0.00221 -0.02917 -0.00104 -0.02292 -0.00339 -0.01366 C -0.00456 -0.0088 -0.00534 -0.00417 -0.0056 -0.00047 C -0.00599 0.00208 -0.00612 0.00509 -0.00612 0.00833 C -0.00612 0.01852 -0.00456 0.02754 -0.00274 0.02754 C -0.00078 0.02754 0.00065 0.01852 0.00065 0.00833 C 0.00065 0.00347 0.00039 -0.00139 -0.00026 -0.00463 C -0.00052 -0.00718 -0.00104 -0.01042 -0.00195 -0.0132 C -0.0043 -0.02292 -0.00755 -0.02917 -0.00912 -0.02778 C -0.01094 -0.02593 -0.01029 -0.01713 -0.00781 -0.00787 C -0.0069 -0.00324 -0.0056 0.00023 -0.0043 0.00301 C -0.00339 0.00532 -0.00221 0.0074 -0.00078 0.00949 C 0.00364 0.01597 0.00794 0.01921 0.00911 0.01643 C 0.01015 0.01342 0.00781 0.00602 0.00351 -0.00047 C 0.00169 -0.00324 -0.00026 -0.00533 -0.00195 -0.00672 C -0.00339 -0.00811 -0.00508 -0.00926 -0.00703 -0.01019 C -0.01237 -0.0125 -0.01693 -0.01158 -0.01745 -0.00787 C -0.01771 -0.00463 -0.01367 3.33333E-6 -0.00846 0.00231 C -0.00612 0.00347 -0.00378 0.00393 -0.00208 0.00347 C -0.00039 0.00347 0.00117 0.00324 0.00299 0.00231 C 0.00833 3.33333E-6 0.01237 -0.00486 0.01211 -0.00811 C 0.01159 -0.01158 0.0069 -0.0125 0.00169 -0.01042 C -0.00078 -0.00926 -0.00326 -0.00764 -0.00469 -0.00556 C -0.00612 -0.00417 -0.00729 -0.00255 -0.00886 -0.00047 C -0.01302 0.00602 -0.01563 0.01342 -0.01432 0.01643 C -0.01328 0.01921 -0.00886 0.01597 -0.00456 0.00972 C -0.00274 0.00625 -0.00078 0.00324 1.45833E-6 3.33333E-6 Z " pathEditMode="relative" rAng="0" ptsTypes="AAAAAAAAAAAAAAAAAAAAAAAAAAA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9" presetClass="pat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4.07407E-6 C 0.00105 -0.00232 0.00183 -0.00487 0.00261 -0.00787 C 0.00495 -0.01713 0.0056 -0.02616 0.00378 -0.02778 C 0.00222 -0.02917 -0.00104 -0.02292 -0.00338 -0.01366 C -0.00455 -0.0088 -0.00533 -0.00417 -0.00559 -0.00047 C -0.00599 0.00208 -0.00612 0.00509 -0.00612 0.00833 C -0.00612 0.01851 -0.00455 0.02754 -0.00273 0.02754 C -0.00078 0.02754 0.00066 0.01851 0.00066 0.00833 C 0.00066 0.00347 0.00039 -0.00139 -0.00026 -0.00463 C -0.00052 -0.00718 -0.00104 -0.01042 -0.00195 -0.0132 C -0.00429 -0.02292 -0.00755 -0.02917 -0.00911 -0.02778 C -0.01093 -0.02593 -0.01028 -0.01713 -0.00781 -0.00787 C -0.0069 -0.00324 -0.00559 0.00023 -0.00429 0.00301 C -0.00338 0.00532 -0.00221 0.0074 -0.00078 0.00949 C 0.00365 0.01597 0.00795 0.01921 0.00912 0.01643 C 0.01016 0.01342 0.00782 0.00601 0.00352 -0.00047 C 0.0017 -0.00324 -0.00026 -0.00533 -0.00195 -0.00672 C -0.00338 -0.00811 -0.00507 -0.00926 -0.00703 -0.01019 C -0.01237 -0.0125 -0.01692 -0.01158 -0.01744 -0.00787 C -0.0177 -0.00463 -0.01367 4.07407E-6 -0.00846 0.00231 C -0.00612 0.00347 -0.00377 0.00393 -0.00208 0.00347 C -0.00039 0.00347 0.00118 0.00324 0.003 0.00231 C 0.00834 4.07407E-6 0.01237 -0.00487 0.01211 -0.00811 C 0.01159 -0.01158 0.00691 -0.0125 0.0017 -0.01042 C -0.00078 -0.00926 -0.00325 -0.00764 -0.00468 -0.00556 C -0.00612 -0.00417 -0.00729 -0.00255 -0.00885 -0.00047 C -0.01302 0.00601 -0.01562 0.01342 -0.01432 0.01643 C -0.01328 0.01921 -0.00885 0.01597 -0.00455 0.00972 C -0.00273 0.00625 -0.00078 0.00324 -3.95833E-6 4.07407E-6 Z " pathEditMode="relative" rAng="0" ptsTypes="AAAAAAAAAAAAAAAAAAAAAAAAAAA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9" presetClass="path" presetSubtype="0" repeatCount="indefinite" autoRev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125E-6 7.40741E-7 C 0.00104 -0.00232 0.00182 -0.00486 0.0026 -0.00787 C 0.00494 -0.01713 0.0056 -0.02616 0.00377 -0.02778 C 0.00221 -0.02917 -0.00104 -0.02292 -0.00339 -0.01366 C -0.00456 -0.0088 -0.00534 -0.00417 -0.0056 -0.00046 C -0.00599 0.00208 -0.00612 0.00509 -0.00612 0.00833 C -0.00612 0.01852 -0.00456 0.02755 -0.00274 0.02755 C -0.00078 0.02755 0.00065 0.01852 0.00065 0.00833 C 0.00065 0.00347 0.00039 -0.00139 -0.00026 -0.00463 C -0.00052 -0.00718 -0.00104 -0.01042 -0.00196 -0.0132 C -0.0043 -0.02292 -0.00756 -0.02917 -0.00912 -0.02778 C -0.01094 -0.02593 -0.01029 -0.01713 -0.00782 -0.00787 C -0.0069 -0.00324 -0.0056 0.00023 -0.0043 0.00301 C -0.00339 0.00532 -0.00222 0.00741 -0.00078 0.00949 C 0.00364 0.01597 0.00794 0.01921 0.00911 0.01643 C 0.01015 0.01343 0.00781 0.00602 0.00351 -0.00046 C 0.00169 -0.00324 -0.00026 -0.00532 -0.00196 -0.00671 C -0.00339 -0.0081 -0.00508 -0.00926 -0.00703 -0.01019 C -0.01237 -0.0125 -0.01693 -0.01157 -0.01745 -0.00787 C -0.01771 -0.00463 -0.01367 7.40741E-7 -0.00847 0.00231 C -0.00612 0.00347 -0.00378 0.00393 -0.00209 0.00347 C -0.00039 0.00347 0.00117 0.00324 0.00299 0.00231 C 0.00833 7.40741E-7 0.01237 -0.00486 0.01211 -0.0081 C 0.01159 -0.01157 0.0069 -0.0125 0.00169 -0.01042 C -0.00078 -0.00926 -0.00326 -0.00764 -0.00469 -0.00556 C -0.00612 -0.00417 -0.00729 -0.00255 -0.00886 -0.00046 C -0.01302 0.00602 -0.01563 0.01343 -0.01433 0.01643 C -0.01328 0.01921 -0.00886 0.01597 -0.00456 0.00972 C -0.00274 0.00625 -0.00078 0.00324 3.125E-6 7.40741E-7 Z " pathEditMode="relative" rAng="0" ptsTypes="AAAAAAAAAAAAAAAAAAAAAAAAAAAAA">
                                      <p:cBhvr>
                                        <p:cTn id="4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9" presetClass="path" presetSubtype="0" repeatCount="indefinite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7.40741E-7 C 0.00105 -0.00232 0.00183 -0.00486 0.00261 -0.00787 C 0.00495 -0.01713 0.0056 -0.02616 0.00378 -0.02778 C 0.00222 -0.02917 -0.00104 -0.02292 -0.00338 -0.01366 C -0.00455 -0.0088 -0.00533 -0.00417 -0.00559 -0.00046 C -0.00598 0.00208 -0.00611 0.00509 -0.00611 0.00833 C -0.00611 0.01852 -0.00455 0.02755 -0.00273 0.02755 C -0.00078 0.02755 0.00066 0.01852 0.00066 0.00833 C 0.00066 0.00347 0.0004 -0.00139 -0.00026 -0.00463 C -0.00052 -0.00718 -0.00104 -0.01042 -0.00195 -0.0132 C -0.00429 -0.02292 -0.00755 -0.02917 -0.00911 -0.02778 C -0.01093 -0.02593 -0.01029 -0.01713 -0.00781 -0.00787 C -0.0069 -0.00324 -0.00559 0.00023 -0.00429 0.00301 C -0.00338 0.00532 -0.00221 0.00741 -0.00078 0.00949 C 0.00365 0.01597 0.00795 0.01921 0.00912 0.01643 C 0.01016 0.01343 0.00782 0.00602 0.00352 -0.00046 C 0.0017 -0.00324 -0.00026 -0.00532 -0.00195 -0.00671 C -0.00338 -0.0081 -0.00507 -0.00926 -0.00703 -0.01019 C -0.01237 -0.0125 -0.01693 -0.01157 -0.01745 -0.00787 C -0.01771 -0.00463 -0.01368 7.40741E-7 -0.00846 0.00231 C -0.00611 0.00347 -0.00377 0.00393 -0.00208 0.00347 C -0.00039 0.00347 0.00118 0.00324 0.003 0.00231 C 0.00834 7.40741E-7 0.01237 -0.00486 0.01211 -0.0081 C 0.01159 -0.01157 0.00691 -0.0125 0.0017 -0.01042 C -0.00078 -0.00926 -0.00325 -0.00764 -0.00468 -0.00556 C -0.00611 -0.00417 -0.00729 -0.00255 -0.00885 -0.00046 C -0.01303 0.00602 -0.01563 0.01343 -0.01433 0.01643 C -0.01329 0.01921 -0.00885 0.01597 -0.00455 0.00972 C -0.00273 0.00625 -0.00078 0.00324 5E-6 7.40741E-7 Z " pathEditMode="relative" rAng="0" ptsTypes="AAAAAAAAAAAAAAAAAAAAAAAAAAAAA">
                                      <p:cBhvr>
                                        <p:cTn id="4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9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7 -1.48148E-6 C 0.00104 -0.00231 0.00182 -0.00486 0.0026 -0.00787 C 0.00495 -0.01713 0.0056 -0.02616 0.00378 -0.02778 C 0.00221 -0.02917 -0.00104 -0.02292 -0.00338 -0.01366 C -0.00456 -0.00879 -0.00534 -0.00417 -0.0056 -0.00046 C -0.00599 0.00208 -0.00612 0.00509 -0.00612 0.00833 C -0.00612 0.01852 -0.00456 0.02755 -0.00273 0.02755 C -0.00078 0.02755 0.00065 0.01852 0.00065 0.00833 C 0.00065 0.00347 0.00039 -0.00139 -0.00026 -0.00463 C -0.00052 -0.00717 -0.00104 -0.01042 -0.00195 -0.01319 C -0.0043 -0.02292 -0.00755 -0.02917 -0.00911 -0.02778 C -0.01094 -0.02592 -0.01029 -0.01713 -0.00781 -0.00787 C -0.0069 -0.00324 -0.0056 0.00023 -0.0043 0.00301 C -0.00338 0.00533 -0.00221 0.00741 -0.00078 0.00949 C 0.00365 0.01597 0.00794 0.01921 0.00912 0.01644 C 0.01016 0.01343 0.00781 0.00602 0.00352 -0.00046 C 0.00169 -0.00324 -0.00026 -0.00532 -0.00195 -0.00671 C -0.00338 -0.0081 -0.00508 -0.00926 -0.00703 -0.01018 C -0.01237 -0.0125 -0.01693 -0.01157 -0.01745 -0.00787 C -0.01771 -0.00463 -0.01367 -1.48148E-6 -0.00846 0.00232 C -0.00612 0.00347 -0.00378 0.00394 -0.00208 0.00347 C -0.00039 0.00347 0.00117 0.00324 0.003 0.00232 C 0.00833 -1.48148E-6 0.01237 -0.00486 0.01211 -0.0081 C 0.01159 -0.01157 0.0069 -0.0125 0.00169 -0.01042 C -0.00078 -0.00926 -0.00325 -0.00764 -0.00469 -0.00555 C -0.00612 -0.00417 -0.00729 -0.00254 -0.00885 -0.00046 C -0.01302 0.00602 -0.01562 0.01343 -0.01432 0.01644 C -0.01328 0.01921 -0.00885 0.01597 -0.00456 0.00972 C -0.00273 0.00625 -0.00078 0.00324 -4.16667E-7 -1.48148E-6 Z " pathEditMode="relative" rAng="0" ptsTypes="AAAAAAAAAAAAAAAAAAAAAAAAAAAAA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9" presetClass="path" presetSubtype="0" repeatCount="indefinite" autoRev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9167E-6 -3.7037E-6 C 0.00104 -0.00231 0.00182 -0.00486 0.0026 -0.00787 C 0.00495 -0.01713 0.0056 -0.02615 0.00377 -0.02777 C 0.00221 -0.02916 -0.00104 -0.02291 -0.00339 -0.01365 C -0.00456 -0.00879 -0.00534 -0.00416 -0.0056 -0.00046 C -0.00599 0.00209 -0.00612 0.0051 -0.00612 0.00834 C -0.00612 0.01852 -0.00456 0.02755 -0.00274 0.02755 C -0.00078 0.02755 0.00065 0.01852 0.00065 0.00834 C 0.00065 0.00348 0.00039 -0.00139 -0.00026 -0.00463 C -0.00052 -0.00717 -0.00104 -0.01041 -0.00196 -0.01319 C -0.0043 -0.02291 -0.00755 -0.02916 -0.00912 -0.02777 C -0.01094 -0.02592 -0.01029 -0.01713 -0.00781 -0.00787 C -0.0069 -0.00324 -0.0056 0.00024 -0.0043 0.00301 C -0.00339 0.00533 -0.00222 0.00741 -0.00078 0.00949 C 0.00364 0.01598 0.00794 0.01922 0.00911 0.01644 C 0.01015 0.01343 0.00781 0.00602 0.00351 -0.00046 C 0.00169 -0.00324 -0.00026 -0.00532 -0.00196 -0.00671 C -0.00339 -0.0081 -0.00508 -0.00926 -0.00703 -0.01018 C -0.01237 -0.0125 -0.01693 -0.01157 -0.01745 -0.00787 C -0.01771 -0.00463 -0.01367 -3.7037E-6 -0.00847 0.00232 C -0.00612 0.00348 -0.00378 0.00394 -0.00209 0.00348 C -0.00039 0.00348 0.00117 0.00324 0.00299 0.00232 C 0.00833 -3.7037E-6 0.01237 -0.00486 0.01211 -0.0081 C 0.01159 -0.01157 0.0069 -0.0125 0.00169 -0.01041 C -0.00078 -0.00926 -0.00326 -0.00764 -0.00469 -0.00555 C -0.00612 -0.00416 -0.00729 -0.00254 -0.00886 -0.00046 C -0.01302 0.00602 -0.01563 0.01343 -0.01433 0.01644 C -0.01328 0.01922 -0.00886 0.01598 -0.00456 0.00973 C -0.00274 0.00625 -0.00078 0.00324 2.29167E-6 -3.7037E-6 Z " pathEditMode="relative" rAng="0" ptsTypes="AAAAAAAAAAAAAAAAAAAAAAAAAAAAA">
                                      <p:cBhvr>
                                        <p:cTn id="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9" presetClass="path" presetSubtype="0" repeatCount="indefinite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75E-6 3.7037E-6 C 0.00104 -0.00232 0.00182 -0.00486 0.0026 -0.00787 C 0.00494 -0.01713 0.0056 -0.02616 0.00377 -0.02778 C 0.00221 -0.02917 -0.00105 -0.02292 -0.00339 -0.01366 C -0.00456 -0.0088 -0.00534 -0.00417 -0.0056 -0.00047 C -0.00599 0.00208 -0.00612 0.00509 -0.00612 0.00833 C -0.00612 0.01851 -0.00456 0.02754 -0.00274 0.02754 C -0.00078 0.02754 0.00065 0.01851 0.00065 0.00833 C 0.00065 0.00347 0.00039 -0.00139 -0.00026 -0.00463 C -0.00052 -0.00718 -0.00105 -0.01042 -0.00196 -0.0132 C -0.0043 -0.02292 -0.00756 -0.02917 -0.00912 -0.02778 C -0.01094 -0.02593 -0.01029 -0.01713 -0.00782 -0.00787 C -0.0069 -0.00324 -0.0056 0.00023 -0.0043 0.00301 C -0.00339 0.00532 -0.00222 0.0074 -0.00078 0.00949 C 0.00364 0.01597 0.00794 0.01921 0.00911 0.01643 C 0.01015 0.01342 0.00781 0.00601 0.00351 -0.00047 C 0.00169 -0.00324 -0.00026 -0.00533 -0.00196 -0.00672 C -0.00339 -0.00811 -0.00508 -0.00926 -0.00703 -0.01019 C -0.01237 -0.0125 -0.01693 -0.01158 -0.01745 -0.00787 C -0.01771 -0.00463 -0.01368 3.7037E-6 -0.00847 0.00231 C -0.00612 0.00347 -0.00378 0.00393 -0.00209 0.00347 C -0.00039 0.00347 0.00117 0.00324 0.00299 0.00231 C 0.00833 3.7037E-6 0.01237 -0.00486 0.01211 -0.00811 C 0.01158 -0.01158 0.0069 -0.0125 0.00169 -0.01042 C -0.00078 -0.00926 -0.00326 -0.00764 -0.00469 -0.00556 C -0.00612 -0.00417 -0.0073 -0.00255 -0.00886 -0.00047 C -0.01302 0.00601 -0.01563 0.01342 -0.01433 0.01643 C -0.01328 0.01921 -0.00886 0.01597 -0.00456 0.00972 C -0.00274 0.00625 -0.00078 0.00324 3.75E-6 3.7037E-6 Z " pathEditMode="relative" rAng="0" ptsTypes="AAAAAAAAAAAAAAAAAAAAAAAAAAAAA">
                                      <p:cBhvr>
                                        <p:cTn id="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9" presetClass="path" presetSubtype="0" repeatCount="indefinite" autoRev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2.77556E-17 3.7037E-7 C 0.00104 -0.00232 0.00182 -0.00486 0.0026 -0.00787 C 0.00495 -0.01713 0.0056 -0.02616 0.00378 -0.02778 C 0.00221 -0.02917 -0.00104 -0.02292 -0.00339 -0.01366 C -0.00456 -0.0088 -0.00534 -0.00417 -0.0056 -0.00046 C -0.00599 0.00208 -0.00612 0.00509 -0.00612 0.00833 C -0.00612 0.01852 -0.00456 0.02755 -0.00273 0.02755 C -0.00078 0.02755 0.00065 0.01852 0.00065 0.00833 C 0.00065 0.00347 0.00039 -0.00139 -0.00026 -0.00463 C -0.00052 -0.00718 -0.00104 -0.01042 -0.00195 -0.01319 C -0.0043 -0.02292 -0.00755 -0.02917 -0.00911 -0.02778 C -0.01094 -0.02593 -0.01029 -0.01713 -0.00781 -0.00787 C -0.0069 -0.00324 -0.0056 0.00023 -0.0043 0.00301 C -0.00339 0.00532 -0.00221 0.00741 -0.00078 0.00949 C 0.00365 0.01597 0.00794 0.01921 0.00911 0.01643 C 0.01016 0.01343 0.00781 0.00602 0.00352 -0.00046 C 0.00169 -0.00324 -0.00026 -0.00532 -0.00195 -0.00671 C -0.00339 -0.0081 -0.00508 -0.00926 -0.00703 -0.01019 C -0.01237 -0.0125 -0.01693 -0.01157 -0.01745 -0.00787 C -0.01771 -0.00463 -0.01367 3.7037E-7 -0.00846 0.00231 C -0.00612 0.00347 -0.00378 0.00393 -0.00208 0.00347 C -0.00039 0.00347 0.00117 0.00324 0.00299 0.00231 C 0.00833 3.7037E-7 0.01237 -0.00486 0.01211 -0.0081 C 0.01159 -0.01157 0.0069 -0.0125 0.00169 -0.01042 C -0.00078 -0.00926 -0.00326 -0.00764 -0.00469 -0.00556 C -0.00612 -0.00417 -0.00729 -0.00255 -0.00885 -0.00046 C -0.01302 0.00602 -0.01562 0.01343 -0.01432 0.01643 C -0.01328 0.01921 -0.00885 0.01597 -0.00456 0.00972 C -0.00273 0.00625 -0.00078 0.00324 2.77556E-17 3.7037E-7 Z " pathEditMode="relative" rAng="0" ptsTypes="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9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125E-6 2.96296E-6 C 0.00104 -0.00232 0.00183 -0.00486 0.00261 -0.00787 C 0.00495 -0.01713 0.0056 -0.02616 0.00378 -0.02778 C 0.00222 -0.02917 -0.00104 -0.02292 -0.00338 -0.01366 C -0.00455 -0.0088 -0.00534 -0.00417 -0.0056 -0.00047 C -0.00599 0.00208 -0.00612 0.00509 -0.00612 0.00833 C -0.00612 0.01852 -0.00455 0.02754 -0.00273 0.02754 C -0.00078 0.02754 0.00065 0.01852 0.00065 0.00833 C 0.00065 0.00347 0.00039 -0.00139 -0.00026 -0.00463 C -0.00052 -0.00718 -0.00104 -0.01042 -0.00195 -0.0132 C -0.00429 -0.02292 -0.00755 -0.02917 -0.00911 -0.02778 C -0.01093 -0.02593 -0.01028 -0.01713 -0.00781 -0.00787 C -0.0069 -0.00324 -0.0056 0.00023 -0.00429 0.00301 C -0.00338 0.00532 -0.00221 0.0074 -0.00078 0.00949 C 0.00365 0.01597 0.00795 0.01921 0.00912 0.01643 C 0.01016 0.01342 0.00782 0.00602 0.00352 -0.00047 C 0.0017 -0.00324 -0.00026 -0.00533 -0.00195 -0.00672 C -0.00338 -0.0081 -0.00507 -0.00926 -0.00703 -0.01019 C -0.01237 -0.0125 -0.01692 -0.01158 -0.01744 -0.00787 C -0.01771 -0.00463 -0.01367 2.96296E-6 -0.00846 0.00231 C -0.00612 0.00347 -0.00377 0.00393 -0.00208 0.00347 C -0.00039 0.00347 0.00118 0.00324 0.003 0.00231 C 0.00834 2.96296E-6 0.01237 -0.00486 0.01211 -0.0081 C 0.01159 -0.01158 0.0069 -0.0125 0.0017 -0.01042 C -0.00078 -0.00926 -0.00325 -0.00764 -0.00468 -0.00556 C -0.00612 -0.00417 -0.00729 -0.00255 -0.00885 -0.00047 C -0.01302 0.00602 -0.01562 0.01342 -0.01432 0.01643 C -0.01328 0.01921 -0.00885 0.01597 -0.00455 0.00972 C -0.00273 0.00625 -0.00078 0.00324 -3.125E-6 2.96296E-6 Z " pathEditMode="relative" rAng="0" ptsTypes="AAAAAAAAAAAAAAAAAAAAAAAAAAAAA">
                                      <p:cBhvr>
                                        <p:cTn id="5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9" presetClass="path" presetSubtype="0" repeatCount="indefinite" autoRev="1" fill="hold" grpId="2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7 3.7037E-7 C 0.00091 -0.00232 0.00195 -0.00486 0.00286 -0.0081 C 0.00547 -0.01713 0.00625 -0.02593 0.0043 -0.02732 C 0.00234 -0.02894 -0.00143 -0.02269 -0.00404 -0.01343 C -0.00547 -0.0088 -0.00625 -0.00417 -0.00664 -0.00069 C -0.00703 0.00185 -0.00716 0.00463 -0.00716 0.00787 C -0.00716 0.01806 -0.00534 0.02662 -0.00326 0.02662 C -0.00117 0.02662 0.00065 0.01806 0.00065 0.00787 C 0.00065 0.00301 0.00026 -0.00139 -0.00052 -0.00463 C -0.00078 -0.00741 -0.00143 -0.01042 -0.00221 -0.01343 C -0.00508 -0.02269 -0.00885 -0.02894 -0.01081 -0.02732 C -0.01276 -0.02593 -0.01198 -0.01713 -0.00925 -0.00787 C -0.00807 -0.00347 -0.00664 3.7037E-7 -0.00508 0.00255 C -0.00391 0.00486 -0.00273 0.00694 -0.00104 0.00903 C 0.00404 0.01551 0.00898 0.01852 0.01042 0.01574 C 0.01159 0.01319 0.00885 0.00556 0.00378 -0.00069 C 0.00169 -0.00347 -0.00052 -0.00556 -0.00221 -0.00694 C -0.00391 -0.00833 -0.00599 -0.00949 -0.0082 -0.01019 C -0.01432 -0.01227 -0.01966 -0.01181 -0.02005 -0.0081 C -0.02057 -0.00463 -0.01602 3.7037E-7 -0.0099 0.00208 C -0.00716 0.00301 -0.00456 0.00347 -0.00247 0.00324 C -0.00065 0.00324 0.0013 0.00278 0.00339 0.00208 C 0.0095 3.7037E-7 0.01406 -0.00486 0.01354 -0.00833 C 0.01315 -0.01181 0.00781 -0.01273 0.00169 -0.01042 C -0.00117 -0.00926 -0.00378 -0.00764 -0.0056 -0.00579 C -0.00716 -0.0044 -0.00872 -0.00278 -0.01029 -0.00069 C -0.01523 0.00579 -0.0181 0.01319 -0.0168 0.01574 C -0.0155 0.01852 -0.01029 0.01551 -0.00547 0.00926 C -0.00313 0.00602 -0.00117 0.00278 4.16667E-7 3.7037E-7 Z " pathEditMode="relative" rAng="0" ptsTypes="AAAAAAAAAAAAAAAAAAAAAAAAAAAAA">
                                      <p:cBhvr>
                                        <p:cTn id="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repeatCount="200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162 L 0.022 0.0118 L 0.04596 0.0125 " pathEditMode="relative" ptsTypes="AAA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9" presetClass="path" presetSubtype="0" repeatCount="indefinite" autoRev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0.00104 -0.00208 0.00195 -0.0044 0.00286 -0.00741 C 0.00547 -0.0162 0.00612 -0.02454 0.00429 -0.0257 C 0.00234 -0.02732 -0.00131 -0.0213 -0.00391 -0.01273 C -0.00521 -0.0081 -0.00599 -0.0037 -0.00625 -0.00046 C -0.00664 0.00208 -0.0069 0.00463 -0.0069 0.00764 C -0.0069 0.01736 -0.00508 0.02546 -0.003 0.02546 C -0.00104 0.02546 0.00078 0.01736 0.00078 0.00764 C 0.00078 0.00301 0.00026 -0.00116 -0.00039 -0.00417 C -0.00065 -0.00671 -0.00131 -0.00949 -0.00209 -0.0125 C -0.00482 -0.0213 -0.00847 -0.02732 -0.01029 -0.0257 C -0.01224 -0.02431 -0.01159 -0.0162 -0.00886 -0.00718 C -0.00782 -0.00324 -0.00625 0.00023 -0.00482 0.00278 C -0.00378 0.00486 -0.00248 0.00671 -0.00091 0.0088 C 0.00403 0.01505 0.00885 0.01782 0.01015 0.01528 C 0.01146 0.01273 0.00872 0.00555 0.00377 -0.00046 C 0.00182 -0.00324 -0.00039 -0.00509 -0.00209 -0.00648 C -0.00378 -0.00764 -0.00573 -0.0088 -0.00795 -0.00949 C -0.01394 -0.01157 -0.01901 -0.01088 -0.0194 -0.00741 C -0.01993 -0.00417 -0.0155 7.40741E-7 -0.00951 0.00231 C -0.0069 0.00301 -0.0043 0.00347 -0.00222 0.00324 C -0.00052 0.00324 0.00143 0.00301 0.00338 0.00231 C 0.00937 7.40741E-7 0.0138 -0.0044 0.01328 -0.00764 C 0.01289 -0.01088 0.00781 -0.01181 0.00182 -0.00949 C -0.00104 -0.00857 -0.00365 -0.00695 -0.00534 -0.00532 C -0.0069 -0.00394 -0.00834 -0.00255 -0.0099 -0.00046 C -0.01472 0.00579 -0.01745 0.01273 -0.01615 0.01528 C -0.01498 0.01782 -0.0099 0.01505 -0.00521 0.00903 C -0.00287 0.00602 -0.00104 0.00301 3.33333E-6 7.40741E-7 Z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7 1.11022E-16 C 0.00091 -0.00208 0.00169 -0.0044 0.0026 -0.00741 C 0.00508 -0.01574 0.00573 -0.02384 0.00391 -0.025 C 0.00208 -0.02662 -0.0013 -0.02083 -0.00378 -0.01227 C -0.00508 -0.00787 -0.00586 -0.0037 -0.00612 -0.00069 C -0.00651 0.00185 -0.00664 0.0044 -0.00664 0.00718 C -0.00664 0.01667 -0.00495 0.02454 -0.00299 0.02454 C -0.00104 0.02454 0.00065 0.01667 0.00065 0.00718 C 0.00065 0.00278 0.00026 -0.00139 -0.00039 -0.00417 C -0.00065 -0.00671 -0.0013 -0.00949 -0.00208 -0.01227 C -0.00469 -0.02083 -0.00807 -0.02662 -0.0099 -0.025 C -0.01172 -0.02361 -0.01107 -0.01574 -0.00846 -0.00718 C -0.00742 -0.00324 -0.00612 0.00023 -0.00469 0.00255 C -0.00365 0.00463 -0.00247 0.00648 -0.00091 0.00833 C 0.00365 0.01435 0.00833 0.01713 0.00964 0.01458 C 0.01068 0.01204 0.0082 0.00509 0.00352 -0.00069 C 0.00156 -0.00324 -0.00039 -0.00509 -0.00208 -0.00625 C -0.00365 -0.00764 -0.0056 -0.00856 -0.00755 -0.00926 C -0.01328 -0.01134 -0.0181 -0.01065 -0.01849 -0.00741 C -0.01901 -0.00417 -0.01484 1.11022E-16 -0.00911 0.00208 C -0.00664 0.00278 -0.00417 0.00324 -0.00221 0.00301 C -0.00052 0.00301 0.0013 0.00278 0.00313 0.00208 C 0.00885 1.11022E-16 0.01302 -0.0044 0.0125 -0.00764 C 0.01211 -0.01065 0.00729 -0.01157 0.00156 -0.00949 C -0.00104 -0.00833 -0.00352 -0.00694 -0.00521 -0.00532 C -0.00664 -0.00394 -0.00794 -0.00255 -0.0095 -0.00069 C -0.01406 0.00532 -0.01667 0.01204 -0.01549 0.01458 C -0.01432 0.01713 -0.0095 0.01435 -0.00508 0.00856 C -0.00286 0.00556 -0.00104 0.00278 -4.16667E-7 1.11022E-16 Z " pathEditMode="relative" rAng="0" ptsTypes="AAAAAAAAAAAAAAAAAAAAAAAAAAAAA">
                                      <p:cBhvr>
                                        <p:cTn id="9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9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1.11111E-6 C 0.00091 -0.00208 0.00169 -0.0044 0.00261 -0.00741 C 0.00508 -0.01574 0.00573 -0.02384 0.00391 -0.025 C 0.00208 -0.02662 -0.0013 -0.02083 -0.00378 -0.01227 C -0.00508 -0.00787 -0.00586 -0.0037 -0.00612 -0.0007 C -0.00651 0.00185 -0.00664 0.0044 -0.00664 0.00717 C -0.00664 0.01667 -0.00495 0.02454 -0.00299 0.02454 C -0.00104 0.02454 0.00065 0.01667 0.00065 0.00717 C 0.00065 0.00278 0.00026 -0.00139 -0.00039 -0.00417 C -0.00065 -0.00671 -0.0013 -0.00949 -0.00208 -0.01227 C -0.00469 -0.02083 -0.00807 -0.02662 -0.00989 -0.025 C -0.01172 -0.02361 -0.01107 -0.01574 -0.00846 -0.00718 C -0.00742 -0.00324 -0.00612 0.00023 -0.00469 0.00255 C -0.00364 0.00463 -0.00247 0.00648 -0.00091 0.00833 C 0.00365 0.01435 0.00833 0.01713 0.00964 0.01458 C 0.01068 0.01204 0.0082 0.00509 0.00352 -0.0007 C 0.00156 -0.00324 -0.00039 -0.00509 -0.00208 -0.00625 C -0.00364 -0.00764 -0.0056 -0.00857 -0.00755 -0.00926 C -0.01328 -0.01134 -0.0181 -0.01065 -0.01849 -0.00741 C -0.01901 -0.00417 -0.01484 1.11111E-6 -0.00911 0.00208 C -0.00664 0.00278 -0.00417 0.00324 -0.00221 0.00301 C -0.00052 0.00301 0.0013 0.00278 0.00313 0.00208 C 0.00886 1.11111E-6 0.01302 -0.0044 0.0125 -0.00764 C 0.01211 -0.01065 0.00729 -0.01158 0.00156 -0.00949 C -0.00104 -0.00833 -0.00351 -0.00695 -0.00521 -0.00533 C -0.00664 -0.00394 -0.00794 -0.00255 -0.0095 -0.0007 C -0.01406 0.00532 -0.01667 0.01204 -0.01549 0.01458 C -0.01432 0.01713 -0.0095 0.01435 -0.00508 0.00856 C -0.00286 0.00555 -0.00104 0.00278 -8.33333E-7 1.11111E-6 Z " pathEditMode="relative" rAng="0" ptsTypes="AAAAAAAAAAAAAAAAAAAAAAAAAAAAA">
                                      <p:cBhvr>
                                        <p:cTn id="9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9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54167E-6 4.07407E-6 C 0.00092 -0.00209 0.0017 -0.0044 0.00261 -0.00741 C 0.00508 -0.01574 0.00573 -0.02385 0.00391 -0.025 C 0.00209 -0.02662 -0.0013 -0.02084 -0.00377 -0.01227 C -0.00507 -0.00787 -0.00586 -0.00371 -0.00612 -0.0007 C -0.00651 0.00185 -0.00664 0.00439 -0.00664 0.00717 C -0.00664 0.01666 -0.00494 0.02453 -0.00299 0.02453 C -0.00104 0.02453 0.00065 0.01666 0.00065 0.00717 C 0.00065 0.00277 0.00026 -0.00139 -0.00039 -0.00417 C -0.00065 -0.00672 -0.0013 -0.00949 -0.00208 -0.01227 C -0.00468 -0.02084 -0.00807 -0.02662 -0.00989 -0.025 C -0.01172 -0.02362 -0.01106 -0.01574 -0.00846 -0.00718 C -0.00742 -0.00324 -0.00612 0.00023 -0.00468 0.00254 C -0.00364 0.00463 -0.00247 0.00648 -0.00091 0.00833 C 0.00365 0.01435 0.00834 0.01713 0.00964 0.01458 C 0.01068 0.01203 0.00821 0.00509 0.00352 -0.0007 C 0.00157 -0.00324 -0.00039 -0.0051 -0.00208 -0.00625 C -0.00364 -0.00764 -0.0056 -0.00857 -0.00755 -0.00926 C -0.01328 -0.01135 -0.0181 -0.01065 -0.01849 -0.00741 C -0.01901 -0.00417 -0.01484 4.07407E-6 -0.00911 0.00208 C -0.00664 0.00277 -0.00416 0.00324 -0.00221 0.00301 C -0.00052 0.00301 0.00131 0.00277 0.00313 0.00208 C 0.00886 4.07407E-6 0.01302 -0.0044 0.0125 -0.00764 C 0.01211 -0.01065 0.0073 -0.01158 0.00157 -0.00949 C -0.00104 -0.00834 -0.00351 -0.00695 -0.0052 -0.00533 C -0.00664 -0.00394 -0.00794 -0.00255 -0.0095 -0.0007 C -0.01406 0.00532 -0.01666 0.01203 -0.01549 0.01458 C -0.01432 0.01713 -0.0095 0.01435 -0.00507 0.00856 C -0.00286 0.00555 -0.00104 0.00277 -3.54167E-6 4.07407E-6 Z " pathEditMode="relative" rAng="0" ptsTypes="AAAAAAAAAAAAAAAAAAAAAAAAAAAAA">
                                      <p:cBhvr>
                                        <p:cTn id="9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125E-6 4.44444E-6 C 0.00091 -0.00209 0.0017 -0.0044 0.00261 -0.00741 C 0.00508 -0.01575 0.00573 -0.02385 0.00391 -0.025 C 0.00209 -0.02662 -0.0013 -0.02084 -0.00377 -0.01227 C -0.00507 -0.00787 -0.00586 -0.00371 -0.00612 -0.0007 C -0.00651 0.00185 -0.00664 0.00439 -0.00664 0.00717 C -0.00664 0.01666 -0.00494 0.02453 -0.00299 0.02453 C -0.00104 0.02453 0.00065 0.01666 0.00065 0.00717 C 0.00065 0.00277 0.00026 -0.00139 -0.00039 -0.00417 C -0.00065 -0.00672 -0.0013 -0.0095 -0.00208 -0.01227 C -0.00468 -0.02084 -0.00807 -0.02662 -0.00989 -0.025 C -0.01172 -0.02362 -0.01106 -0.01575 -0.00846 -0.00718 C -0.00742 -0.00325 -0.00612 0.00023 -0.00468 0.00254 C -0.00364 0.00463 -0.00247 0.00648 -0.00091 0.00833 C 0.00365 0.01435 0.00834 0.01713 0.00964 0.01458 C 0.01068 0.01203 0.00821 0.00509 0.00352 -0.0007 C 0.00157 -0.00325 -0.00039 -0.0051 -0.00208 -0.00625 C -0.00364 -0.00764 -0.0056 -0.00857 -0.00755 -0.00926 C -0.01328 -0.01135 -0.0181 -0.01065 -0.01849 -0.00741 C -0.01901 -0.00417 -0.01484 4.44444E-6 -0.00911 0.00208 C -0.00664 0.00277 -0.00416 0.00324 -0.00221 0.003 C -0.00052 0.003 0.00131 0.00277 0.00313 0.00208 C 0.00886 4.44444E-6 0.01302 -0.0044 0.0125 -0.00764 C 0.01211 -0.01065 0.00729 -0.01158 0.00157 -0.0095 C -0.00104 -0.00834 -0.00351 -0.00695 -0.00521 -0.00533 C -0.00664 -0.00394 -0.00794 -0.00255 -0.0095 -0.0007 C -0.01406 0.00532 -0.01666 0.01203 -0.01549 0.01458 C -0.01432 0.01713 -0.0095 0.01435 -0.00507 0.00856 C -0.00286 0.00555 -0.00104 0.00277 -3.125E-6 4.44444E-6 Z " pathEditMode="relative" rAng="0" ptsTypes="AAAAAAAAAAAAAAAAAAAAAAAAAAAAA">
                                      <p:cBhvr>
                                        <p:cTn id="10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95833E-6 -2.22222E-6 C 0.00092 -0.00208 0.0017 -0.0044 0.00261 -0.00741 C 0.00508 -0.01574 0.00573 -0.02384 0.00391 -0.025 C 0.00209 -0.02662 -0.0013 -0.02083 -0.00377 -0.01227 C -0.00507 -0.00787 -0.00586 -0.0037 -0.00612 -0.00069 C -0.00651 0.00185 -0.00664 0.0044 -0.00664 0.00718 C -0.00664 0.01667 -0.00494 0.02454 -0.00299 0.02454 C -0.00104 0.02454 0.00066 0.01667 0.00066 0.00718 C 0.00066 0.00278 0.00026 -0.00139 -0.00039 -0.00416 C -0.00065 -0.00671 -0.0013 -0.00949 -0.00208 -0.01227 C -0.00468 -0.02083 -0.00807 -0.02662 -0.00989 -0.025 C -0.01171 -0.02361 -0.01106 -0.01574 -0.00846 -0.00717 C -0.00742 -0.00324 -0.00612 0.00023 -0.00468 0.00255 C -0.00364 0.00463 -0.00247 0.00648 -0.00091 0.00834 C 0.00365 0.01435 0.00834 0.01713 0.00964 0.01459 C 0.01068 0.01204 0.00821 0.00509 0.00352 -0.00069 C 0.00157 -0.00324 -0.00039 -0.00509 -0.00208 -0.00625 C -0.00364 -0.00764 -0.00559 -0.00856 -0.00755 -0.00926 C -0.01328 -0.01134 -0.01809 -0.01065 -0.01849 -0.00741 C -0.01901 -0.00416 -0.01484 -2.22222E-6 -0.00911 0.00209 C -0.00664 0.00278 -0.00416 0.00324 -0.00221 0.00301 C -0.00052 0.00301 0.00131 0.00278 0.00313 0.00209 C 0.00886 -2.22222E-6 0.01302 -0.0044 0.0125 -0.00764 C 0.01211 -0.01065 0.0073 -0.01157 0.00157 -0.00949 C -0.00104 -0.00833 -0.00351 -0.00694 -0.0052 -0.00532 C -0.00664 -0.00393 -0.00794 -0.00254 -0.0095 -0.00069 C -0.01406 0.00533 -0.01666 0.01204 -0.01549 0.01459 C -0.01432 0.01713 -0.0095 0.01435 -0.00507 0.00857 C -0.00286 0.00556 -0.00104 0.00278 -3.95833E-6 -2.22222E-6 Z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5833E-6 -4.44444E-6 C 0.00091 -0.00208 0.00169 -0.00439 0.0026 -0.0074 C 0.00508 -0.01574 0.00573 -0.02384 0.0039 -0.025 C 0.00208 -0.02662 -0.0013 -0.02083 -0.00378 -0.01226 C -0.00508 -0.00787 -0.00586 -0.0037 -0.00612 -0.00069 C -0.00651 0.00186 -0.00664 0.0044 -0.00664 0.00718 C -0.00664 0.01667 -0.00495 0.02454 -0.003 0.02454 C -0.00104 0.02454 0.00065 0.01667 0.00065 0.00718 C 0.00065 0.00278 0.00026 -0.00138 -0.00039 -0.00416 C -0.00065 -0.00671 -0.0013 -0.00949 -0.00208 -0.01226 C -0.00469 -0.02083 -0.00807 -0.02662 -0.0099 -0.025 C -0.01172 -0.02361 -0.01107 -0.01574 -0.00846 -0.00717 C -0.00742 -0.00324 -0.00612 0.00024 -0.00469 0.00255 C -0.00365 0.00463 -0.00248 0.00649 -0.00091 0.00834 C 0.00364 0.01436 0.00833 0.01713 0.00963 0.01459 C 0.01068 0.01204 0.0082 0.0051 0.00351 -0.00069 C 0.00156 -0.00324 -0.00039 -0.00509 -0.00208 -0.00625 C -0.00365 -0.00763 -0.0056 -0.00856 -0.00755 -0.00925 C -0.01328 -0.01134 -0.0181 -0.01064 -0.01849 -0.0074 C -0.01901 -0.00416 -0.01485 -4.44444E-6 -0.00912 0.00209 C -0.00664 0.00278 -0.00417 0.00325 -0.00221 0.00301 C -0.00052 0.00301 0.0013 0.00278 0.00312 0.00209 C 0.00885 -4.44444E-6 0.01302 -0.00439 0.0125 -0.00763 C 0.01211 -0.01064 0.00729 -0.01157 0.00156 -0.00949 C -0.00104 -0.00833 -0.00352 -0.00694 -0.00521 -0.00532 C -0.00664 -0.00393 -0.00794 -0.00254 -0.00951 -0.00069 C -0.01406 0.00533 -0.01667 0.01204 -0.0155 0.01459 C -0.01432 0.01713 -0.00951 0.01436 -0.00508 0.00857 C -0.00287 0.00556 -0.00104 0.00278 1.45833E-6 -4.44444E-6 Z " pathEditMode="relative" rAng="0" ptsTypes="AAAAAAAAAAAAAAAAAAAAAAAAAAAAA">
                                      <p:cBhvr>
                                        <p:cTn id="10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C 0.00092 -0.00208 0.0017 -0.00439 0.00261 -0.0074 C 0.00508 -0.01574 0.00573 -0.02384 0.00391 -0.025 C 0.00209 -0.02662 -0.0013 -0.02083 -0.00377 -0.01226 C -0.00507 -0.00787 -0.00585 -0.0037 -0.00612 -0.00069 C -0.00651 0.00186 -0.00664 0.0044 -0.00664 0.00718 C -0.00664 0.01667 -0.00494 0.02454 -0.00299 0.02454 C -0.00104 0.02454 0.00066 0.01667 0.00066 0.00718 C 0.00066 0.00278 0.00027 -0.00138 -0.00039 -0.00416 C -0.00065 -0.00671 -0.0013 -0.00949 -0.00208 -0.01226 C -0.00468 -0.02083 -0.00807 -0.02662 -0.00989 -0.025 C -0.01171 -0.02361 -0.01106 -0.01574 -0.00846 -0.00717 C -0.00742 -0.00324 -0.00612 0.00024 -0.00468 0.00255 C -0.00364 0.00463 -0.00247 0.00649 -0.00091 0.00834 C 0.00365 0.01436 0.00834 0.01713 0.00964 0.01459 C 0.01068 0.01204 0.00821 0.0051 0.00352 -0.00069 C 0.00157 -0.00324 -0.00039 -0.00509 -0.00208 -0.00625 C -0.00364 -0.00763 -0.00559 -0.00856 -0.00755 -0.00925 C -0.01328 -0.01134 -0.01809 -0.01064 -0.01848 -0.0074 C -0.01901 -0.00416 -0.01484 -4.81481E-6 -0.00911 0.00209 C -0.00664 0.00278 -0.00416 0.00325 -0.00221 0.00301 C -0.00052 0.00301 0.00131 0.00278 0.00313 0.00209 C 0.00886 -4.81481E-6 0.01303 -0.00439 0.0125 -0.00763 C 0.01211 -0.01064 0.0073 -0.01157 0.00157 -0.00949 C -0.00104 -0.00833 -0.00351 -0.00694 -0.0052 -0.00532 C -0.00664 -0.00393 -0.00794 -0.00254 -0.0095 -0.00069 C -0.01406 0.00533 -0.01666 0.01204 -0.01549 0.01459 C -0.01432 0.01713 -0.0095 0.01436 -0.00507 0.00857 C -0.00286 0.00556 -0.00104 0.00278 -4.58333E-6 -4.81481E-6 Z " pathEditMode="relative" rAng="0" ptsTypes="AAAAAAAAAAAAAAAAAAAAAAAAAAAAA">
                                      <p:cBhvr>
                                        <p:cTn id="10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5833E-6 2.59259E-6 C 0.00091 -0.00209 0.00169 -0.0044 0.0026 -0.00741 C 0.00508 -0.01574 0.00573 -0.02385 0.0039 -0.025 C 0.00208 -0.02662 -0.0013 -0.02084 -0.00378 -0.01227 C -0.00508 -0.00787 -0.00586 -0.00371 -0.00612 -0.0007 C -0.00651 0.00185 -0.00664 0.0044 -0.00664 0.00717 C -0.00664 0.01666 -0.00495 0.02453 -0.003 0.02453 C -0.00104 0.02453 0.00065 0.01666 0.00065 0.00717 C 0.00065 0.00278 0.00026 -0.00139 -0.00039 -0.00417 C -0.00065 -0.00672 -0.0013 -0.00949 -0.00208 -0.01227 C -0.00469 -0.02084 -0.00807 -0.02662 -0.0099 -0.025 C -0.01172 -0.02361 -0.01107 -0.01574 -0.00846 -0.00718 C -0.00742 -0.00324 -0.00612 0.00023 -0.00469 0.00254 C -0.00365 0.00463 -0.00248 0.00648 -0.00091 0.00833 C 0.00364 0.01435 0.00833 0.01713 0.00963 0.01458 C 0.01068 0.01203 0.0082 0.00509 0.00351 -0.0007 C 0.00156 -0.00324 -0.00039 -0.0051 -0.00208 -0.00625 C -0.00365 -0.00764 -0.0056 -0.00857 -0.00755 -0.00926 C -0.01328 -0.01135 -0.0181 -0.01065 -0.01849 -0.00741 C -0.01901 -0.00417 -0.01485 2.59259E-6 -0.00912 0.00208 C -0.00664 0.00278 -0.00417 0.00324 -0.00221 0.00301 C -0.00052 0.00301 0.0013 0.00278 0.00312 0.00208 C 0.00885 2.59259E-6 0.01302 -0.0044 0.0125 -0.00764 C 0.01211 -0.01065 0.00729 -0.01158 0.00156 -0.00949 C -0.00104 -0.00834 -0.00352 -0.00695 -0.00521 -0.00533 C -0.00664 -0.00394 -0.00794 -0.00255 -0.00951 -0.0007 C -0.01406 0.00532 -0.01667 0.01203 -0.0155 0.01458 C -0.01432 0.01713 -0.00951 0.01435 -0.00508 0.00856 C -0.00287 0.00555 -0.00104 0.00278 1.45833E-6 2.59259E-6 Z " pathEditMode="relative" rAng="0" ptsTypes="AAAAAAAAAAAAAAAAAAAAAAAAAAAAA">
                                      <p:cBhvr>
                                        <p:cTn id="10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repeatCount="2000" accel="50000" decel="50000" autoRev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7 L 0.01224 -0.01505 L 0.03294 -0.01574 L 0.03294 -0.01574 L 0.03294 -0.01574 " pathEditMode="relative" ptsTypes="AAAAA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9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3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2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84B8321-FE66-47F8-B95A-A2AF386C87F3}"/>
              </a:ext>
            </a:extLst>
          </p:cNvPr>
          <p:cNvSpPr txBox="1"/>
          <p:nvPr/>
        </p:nvSpPr>
        <p:spPr>
          <a:xfrm>
            <a:off x="5726776" y="612302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off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459" y="1209598"/>
            <a:ext cx="6795865" cy="1738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670508" y="501712"/>
            <a:ext cx="225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Trick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4CC66-01F5-4191-B777-2BDEF56E40A8}"/>
              </a:ext>
            </a:extLst>
          </p:cNvPr>
          <p:cNvSpPr txBox="1"/>
          <p:nvPr/>
        </p:nvSpPr>
        <p:spPr>
          <a:xfrm>
            <a:off x="4899737" y="3977290"/>
            <a:ext cx="20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Pharmacology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E1D1B-F208-411F-86E2-AEE30CFA983C}"/>
              </a:ext>
            </a:extLst>
          </p:cNvPr>
          <p:cNvGrpSpPr/>
          <p:nvPr/>
        </p:nvGrpSpPr>
        <p:grpSpPr>
          <a:xfrm>
            <a:off x="5783088" y="4750337"/>
            <a:ext cx="409393" cy="314701"/>
            <a:chOff x="7389018" y="3441523"/>
            <a:chExt cx="409393" cy="314701"/>
          </a:xfrm>
        </p:grpSpPr>
        <p:sp>
          <p:nvSpPr>
            <p:cNvPr id="13" name="Rounded Rectangle 42">
              <a:extLst>
                <a:ext uri="{FF2B5EF4-FFF2-40B4-BE49-F238E27FC236}">
                  <a16:creationId xmlns:a16="http://schemas.microsoft.com/office/drawing/2014/main" id="{9A7DAD8C-B357-4B64-B670-D2090F6E6FB5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43">
              <a:extLst>
                <a:ext uri="{FF2B5EF4-FFF2-40B4-BE49-F238E27FC236}">
                  <a16:creationId xmlns:a16="http://schemas.microsoft.com/office/drawing/2014/main" id="{2DB970C9-2628-4D5A-B6D5-4A84893EAFBF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A866786-0943-47F8-A467-7730AB859265}"/>
              </a:ext>
            </a:extLst>
          </p:cNvPr>
          <p:cNvSpPr/>
          <p:nvPr/>
        </p:nvSpPr>
        <p:spPr>
          <a:xfrm>
            <a:off x="5477389" y="48619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B8291-72AD-43B2-9DC9-A59F379F8447}"/>
              </a:ext>
            </a:extLst>
          </p:cNvPr>
          <p:cNvSpPr txBox="1"/>
          <p:nvPr/>
        </p:nvSpPr>
        <p:spPr>
          <a:xfrm>
            <a:off x="6096000" y="5065038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Receptor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589BA-23F8-4F42-B3B9-6A5FFE902F53}"/>
              </a:ext>
            </a:extLst>
          </p:cNvPr>
          <p:cNvSpPr txBox="1"/>
          <p:nvPr/>
        </p:nvSpPr>
        <p:spPr>
          <a:xfrm>
            <a:off x="4392243" y="506503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Ligand #1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6686A0-5B81-4DA7-925D-F6408BD9A0EE}"/>
              </a:ext>
            </a:extLst>
          </p:cNvPr>
          <p:cNvGrpSpPr/>
          <p:nvPr/>
        </p:nvGrpSpPr>
        <p:grpSpPr>
          <a:xfrm>
            <a:off x="5097519" y="5847866"/>
            <a:ext cx="1523174" cy="400110"/>
            <a:chOff x="8874760" y="4597877"/>
            <a:chExt cx="1523174" cy="4001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43AA0-A963-45C7-A55A-64A9B05D8D6D}"/>
                </a:ext>
              </a:extLst>
            </p:cNvPr>
            <p:cNvSpPr txBox="1"/>
            <p:nvPr/>
          </p:nvSpPr>
          <p:spPr>
            <a:xfrm>
              <a:off x="8874760" y="4597877"/>
              <a:ext cx="1523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L + R       LR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544F39-96E8-4879-9550-09004375A49A}"/>
                </a:ext>
              </a:extLst>
            </p:cNvPr>
            <p:cNvGrpSpPr/>
            <p:nvPr/>
          </p:nvGrpSpPr>
          <p:grpSpPr>
            <a:xfrm>
              <a:off x="9591674" y="4732335"/>
              <a:ext cx="355600" cy="163515"/>
              <a:chOff x="9591674" y="4732335"/>
              <a:chExt cx="355600" cy="16351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46341EA-9DB9-45B5-A3FD-FAC6FBE74CE2}"/>
                  </a:ext>
                </a:extLst>
              </p:cNvPr>
              <p:cNvCxnSpPr/>
              <p:nvPr/>
            </p:nvCxnSpPr>
            <p:spPr>
              <a:xfrm>
                <a:off x="9591674" y="4732335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84A3FC-CA3A-40CD-91B0-AC50FAA3F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91674" y="4895850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BC29CC-3970-43BC-A487-843AF21ED464}"/>
              </a:ext>
            </a:extLst>
          </p:cNvPr>
          <p:cNvSpPr txBox="1"/>
          <p:nvPr/>
        </p:nvSpPr>
        <p:spPr>
          <a:xfrm>
            <a:off x="5727577" y="5532470"/>
            <a:ext cx="52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on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3FAFB7-B847-4DEA-A957-909F88302D53}"/>
              </a:ext>
            </a:extLst>
          </p:cNvPr>
          <p:cNvSpPr txBox="1"/>
          <p:nvPr/>
        </p:nvSpPr>
        <p:spPr>
          <a:xfrm>
            <a:off x="8527029" y="5080368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</a:t>
            </a:r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32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74932-10AB-4A42-8B7C-2F5A6CC18CF2}"/>
              </a:ext>
            </a:extLst>
          </p:cNvPr>
          <p:cNvSpPr txBox="1"/>
          <p:nvPr/>
        </p:nvSpPr>
        <p:spPr>
          <a:xfrm>
            <a:off x="8058150" y="5840187"/>
            <a:ext cx="323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Affinity?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B13AE9-DADB-48D2-A012-DE19218D0570}"/>
              </a:ext>
            </a:extLst>
          </p:cNvPr>
          <p:cNvSpPr txBox="1"/>
          <p:nvPr/>
        </p:nvSpPr>
        <p:spPr>
          <a:xfrm>
            <a:off x="4392243" y="428380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Ligand #2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512B8D-7517-4513-A9EA-15DCEDE59697}"/>
              </a:ext>
            </a:extLst>
          </p:cNvPr>
          <p:cNvSpPr/>
          <p:nvPr/>
        </p:nvSpPr>
        <p:spPr>
          <a:xfrm>
            <a:off x="5476678" y="4713137"/>
            <a:ext cx="91440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C126CE-4AC8-486B-9BE7-156B021AA3D9}"/>
              </a:ext>
            </a:extLst>
          </p:cNvPr>
          <p:cNvSpPr txBox="1"/>
          <p:nvPr/>
        </p:nvSpPr>
        <p:spPr>
          <a:xfrm>
            <a:off x="6344868" y="4283808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Blocker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33AFAF-D03B-4C86-86F4-61FB23BB9C9E}"/>
              </a:ext>
            </a:extLst>
          </p:cNvPr>
          <p:cNvSpPr/>
          <p:nvPr/>
        </p:nvSpPr>
        <p:spPr>
          <a:xfrm>
            <a:off x="6274913" y="44381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5C0F5-0983-4095-8FE8-7ED844FAFCD3}"/>
              </a:ext>
            </a:extLst>
          </p:cNvPr>
          <p:cNvSpPr/>
          <p:nvPr/>
        </p:nvSpPr>
        <p:spPr>
          <a:xfrm>
            <a:off x="738089" y="4407208"/>
            <a:ext cx="2783809" cy="17386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7E73B9-1B3D-412B-AAB2-967B85BDF9B4}"/>
              </a:ext>
            </a:extLst>
          </p:cNvPr>
          <p:cNvGrpSpPr/>
          <p:nvPr/>
        </p:nvGrpSpPr>
        <p:grpSpPr>
          <a:xfrm>
            <a:off x="2798736" y="4636530"/>
            <a:ext cx="409393" cy="314701"/>
            <a:chOff x="7389018" y="3441523"/>
            <a:chExt cx="409393" cy="314701"/>
          </a:xfrm>
        </p:grpSpPr>
        <p:sp>
          <p:nvSpPr>
            <p:cNvPr id="28" name="Rounded Rectangle 42">
              <a:extLst>
                <a:ext uri="{FF2B5EF4-FFF2-40B4-BE49-F238E27FC236}">
                  <a16:creationId xmlns:a16="http://schemas.microsoft.com/office/drawing/2014/main" id="{32AAFB0E-6DE6-47EA-9131-0BBC53A966D4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43">
              <a:extLst>
                <a:ext uri="{FF2B5EF4-FFF2-40B4-BE49-F238E27FC236}">
                  <a16:creationId xmlns:a16="http://schemas.microsoft.com/office/drawing/2014/main" id="{5513AFEE-558B-4845-9FAB-5EDF980D39A1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868985-1C56-4117-8A0E-E2F460BF02B6}"/>
              </a:ext>
            </a:extLst>
          </p:cNvPr>
          <p:cNvGrpSpPr/>
          <p:nvPr/>
        </p:nvGrpSpPr>
        <p:grpSpPr>
          <a:xfrm>
            <a:off x="2794567" y="5094855"/>
            <a:ext cx="409393" cy="314701"/>
            <a:chOff x="7389018" y="3441523"/>
            <a:chExt cx="409393" cy="314701"/>
          </a:xfrm>
        </p:grpSpPr>
        <p:sp>
          <p:nvSpPr>
            <p:cNvPr id="31" name="Rounded Rectangle 42">
              <a:extLst>
                <a:ext uri="{FF2B5EF4-FFF2-40B4-BE49-F238E27FC236}">
                  <a16:creationId xmlns:a16="http://schemas.microsoft.com/office/drawing/2014/main" id="{EE4676E7-1DE2-4821-916C-52C84CB7E1B1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43">
              <a:extLst>
                <a:ext uri="{FF2B5EF4-FFF2-40B4-BE49-F238E27FC236}">
                  <a16:creationId xmlns:a16="http://schemas.microsoft.com/office/drawing/2014/main" id="{314B40DC-CA4C-4C90-90C0-CDC56D8F8778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1EADA4-4D2F-4F00-A47A-C8ACDD9E585C}"/>
              </a:ext>
            </a:extLst>
          </p:cNvPr>
          <p:cNvGrpSpPr/>
          <p:nvPr/>
        </p:nvGrpSpPr>
        <p:grpSpPr>
          <a:xfrm>
            <a:off x="2787582" y="5601061"/>
            <a:ext cx="409393" cy="314701"/>
            <a:chOff x="7389018" y="3441523"/>
            <a:chExt cx="409393" cy="314701"/>
          </a:xfrm>
        </p:grpSpPr>
        <p:sp>
          <p:nvSpPr>
            <p:cNvPr id="34" name="Rounded Rectangle 42">
              <a:extLst>
                <a:ext uri="{FF2B5EF4-FFF2-40B4-BE49-F238E27FC236}">
                  <a16:creationId xmlns:a16="http://schemas.microsoft.com/office/drawing/2014/main" id="{98771354-86F3-4E80-91BF-B7DC9A4B8070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43">
              <a:extLst>
                <a:ext uri="{FF2B5EF4-FFF2-40B4-BE49-F238E27FC236}">
                  <a16:creationId xmlns:a16="http://schemas.microsoft.com/office/drawing/2014/main" id="{3C82014E-8CAA-4384-AFAC-BD64C4DADCBC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38C83093-611D-4BE2-869F-C19C30FAC921}"/>
              </a:ext>
            </a:extLst>
          </p:cNvPr>
          <p:cNvSpPr/>
          <p:nvPr/>
        </p:nvSpPr>
        <p:spPr>
          <a:xfrm>
            <a:off x="2370431" y="512608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0E0646-A89D-4168-A344-DA4812927478}"/>
              </a:ext>
            </a:extLst>
          </p:cNvPr>
          <p:cNvSpPr/>
          <p:nvPr/>
        </p:nvSpPr>
        <p:spPr>
          <a:xfrm>
            <a:off x="1150043" y="466902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7010153-E92C-4CC9-8593-B3F78BC541C5}"/>
              </a:ext>
            </a:extLst>
          </p:cNvPr>
          <p:cNvSpPr/>
          <p:nvPr/>
        </p:nvSpPr>
        <p:spPr>
          <a:xfrm>
            <a:off x="1851644" y="475885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C97645-ACD7-41ED-A924-10DA2EFFE36E}"/>
              </a:ext>
            </a:extLst>
          </p:cNvPr>
          <p:cNvSpPr/>
          <p:nvPr/>
        </p:nvSpPr>
        <p:spPr>
          <a:xfrm>
            <a:off x="1150043" y="524713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90F0F76-2984-40E5-B15E-4635DA67DB83}"/>
              </a:ext>
            </a:extLst>
          </p:cNvPr>
          <p:cNvSpPr/>
          <p:nvPr/>
        </p:nvSpPr>
        <p:spPr>
          <a:xfrm>
            <a:off x="1897364" y="541942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B72F463-5B9C-4C96-A1BF-3D32267C16D1}"/>
              </a:ext>
            </a:extLst>
          </p:cNvPr>
          <p:cNvSpPr/>
          <p:nvPr/>
        </p:nvSpPr>
        <p:spPr>
          <a:xfrm>
            <a:off x="1405239" y="574289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F0E2B89-B44D-4D19-A5E6-64F68896831A}"/>
              </a:ext>
            </a:extLst>
          </p:cNvPr>
          <p:cNvSpPr/>
          <p:nvPr/>
        </p:nvSpPr>
        <p:spPr>
          <a:xfrm>
            <a:off x="1689795" y="50803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8BCBF36-EFCB-4862-953B-8DC9326A058F}"/>
              </a:ext>
            </a:extLst>
          </p:cNvPr>
          <p:cNvSpPr/>
          <p:nvPr/>
        </p:nvSpPr>
        <p:spPr>
          <a:xfrm>
            <a:off x="2136518" y="580214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E94F6A-0985-4E43-AED1-32E84C6C3482}"/>
              </a:ext>
            </a:extLst>
          </p:cNvPr>
          <p:cNvSpPr/>
          <p:nvPr/>
        </p:nvSpPr>
        <p:spPr>
          <a:xfrm>
            <a:off x="2316358" y="474459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89CE271-C61C-4C57-86A4-E3CC40D3E086}"/>
              </a:ext>
            </a:extLst>
          </p:cNvPr>
          <p:cNvSpPr/>
          <p:nvPr/>
        </p:nvSpPr>
        <p:spPr>
          <a:xfrm>
            <a:off x="2492957" y="582432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2072139-E246-44D6-88DA-281537CD70E6}"/>
              </a:ext>
            </a:extLst>
          </p:cNvPr>
          <p:cNvSpPr/>
          <p:nvPr/>
        </p:nvSpPr>
        <p:spPr>
          <a:xfrm>
            <a:off x="1253413" y="488365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76ECC91-8DD5-47F8-80DC-BDD8B2157C6F}"/>
              </a:ext>
            </a:extLst>
          </p:cNvPr>
          <p:cNvSpPr/>
          <p:nvPr/>
        </p:nvSpPr>
        <p:spPr>
          <a:xfrm>
            <a:off x="1103861" y="562189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CA515E6-D3C8-47B7-AF74-A87AA9D0699E}"/>
              </a:ext>
            </a:extLst>
          </p:cNvPr>
          <p:cNvSpPr/>
          <p:nvPr/>
        </p:nvSpPr>
        <p:spPr>
          <a:xfrm>
            <a:off x="1581293" y="531811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7C3A28-8E7A-423A-BF14-FBF1B17124FB}"/>
              </a:ext>
            </a:extLst>
          </p:cNvPr>
          <p:cNvSpPr/>
          <p:nvPr/>
        </p:nvSpPr>
        <p:spPr>
          <a:xfrm>
            <a:off x="2111904" y="500763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3A97F5-E241-4902-9615-B2867D373A4D}"/>
              </a:ext>
            </a:extLst>
          </p:cNvPr>
          <p:cNvSpPr/>
          <p:nvPr/>
        </p:nvSpPr>
        <p:spPr>
          <a:xfrm>
            <a:off x="2270638" y="546514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4996B21-2C8B-4BE7-A38C-2AF2C85FD0B3}"/>
              </a:ext>
            </a:extLst>
          </p:cNvPr>
          <p:cNvSpPr/>
          <p:nvPr/>
        </p:nvSpPr>
        <p:spPr>
          <a:xfrm>
            <a:off x="2534580" y="45450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D0F761F-0503-4B3D-923B-8266D31EE4B5}"/>
              </a:ext>
            </a:extLst>
          </p:cNvPr>
          <p:cNvSpPr/>
          <p:nvPr/>
        </p:nvSpPr>
        <p:spPr>
          <a:xfrm>
            <a:off x="1818560" y="580056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2EFAF4F-254C-4908-9EBC-E2A7B79E78BB}"/>
              </a:ext>
            </a:extLst>
          </p:cNvPr>
          <p:cNvSpPr/>
          <p:nvPr/>
        </p:nvSpPr>
        <p:spPr>
          <a:xfrm>
            <a:off x="2534580" y="5320979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7C2CE45-31BC-40E5-8050-022360915993}"/>
              </a:ext>
            </a:extLst>
          </p:cNvPr>
          <p:cNvGrpSpPr/>
          <p:nvPr/>
        </p:nvGrpSpPr>
        <p:grpSpPr>
          <a:xfrm>
            <a:off x="738089" y="6424962"/>
            <a:ext cx="2783809" cy="122336"/>
            <a:chOff x="738089" y="6424962"/>
            <a:chExt cx="2783809" cy="122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AEBAD0-274F-4AF1-81C9-97ACDD474240}"/>
                </a:ext>
              </a:extLst>
            </p:cNvPr>
            <p:cNvCxnSpPr/>
            <p:nvPr/>
          </p:nvCxnSpPr>
          <p:spPr>
            <a:xfrm>
              <a:off x="738089" y="6424962"/>
              <a:ext cx="27838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644B0F0-8748-4CAB-9501-39E0D4B2DDB7}"/>
                </a:ext>
              </a:extLst>
            </p:cNvPr>
            <p:cNvCxnSpPr>
              <a:cxnSpLocks/>
            </p:cNvCxnSpPr>
            <p:nvPr/>
          </p:nvCxnSpPr>
          <p:spPr>
            <a:xfrm>
              <a:off x="1704666" y="6547298"/>
              <a:ext cx="87973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48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7 1.11022E-16 C 0.00091 -0.00208 0.00169 -0.0044 0.0026 -0.00741 C 0.00508 -0.01574 0.00573 -0.02384 0.00391 -0.025 C 0.00208 -0.02662 -0.0013 -0.02083 -0.00378 -0.01227 C -0.00508 -0.00787 -0.00586 -0.0037 -0.00612 -0.00069 C -0.00651 0.00185 -0.00664 0.0044 -0.00664 0.00718 C -0.00664 0.01667 -0.00495 0.02454 -0.00299 0.02454 C -0.00104 0.02454 0.00065 0.01667 0.00065 0.00718 C 0.00065 0.00278 0.00026 -0.00139 -0.00039 -0.00417 C -0.00065 -0.00671 -0.0013 -0.00949 -0.00208 -0.01227 C -0.00469 -0.02083 -0.00807 -0.02662 -0.0099 -0.025 C -0.01172 -0.02361 -0.01107 -0.01574 -0.00846 -0.00718 C -0.00742 -0.00324 -0.00612 0.00023 -0.00469 0.00255 C -0.00365 0.00463 -0.00247 0.00648 -0.00091 0.00833 C 0.00365 0.01435 0.00833 0.01713 0.00964 0.01458 C 0.01068 0.01204 0.0082 0.00509 0.00352 -0.00069 C 0.00156 -0.00324 -0.00039 -0.00509 -0.00208 -0.00625 C -0.00365 -0.00764 -0.0056 -0.00856 -0.00755 -0.00926 C -0.01328 -0.01134 -0.0181 -0.01065 -0.01849 -0.00741 C -0.01901 -0.00417 -0.01484 1.11022E-16 -0.00911 0.00208 C -0.00664 0.00278 -0.00417 0.00324 -0.00221 0.00301 C -0.00052 0.00301 0.0013 0.00278 0.00313 0.00208 C 0.00885 1.11022E-16 0.01302 -0.0044 0.0125 -0.00764 C 0.01211 -0.01065 0.00729 -0.01157 0.00156 -0.00949 C -0.00104 -0.00833 -0.00352 -0.00694 -0.00521 -0.00532 C -0.00664 -0.00394 -0.00794 -0.00255 -0.0095 -0.00069 C -0.01406 0.00532 -0.01667 0.01204 -0.01549 0.01458 C -0.01432 0.01713 -0.0095 0.01435 -0.00508 0.00856 C -0.00286 0.00556 -0.00104 0.00278 -4.16667E-7 1.11022E-16 Z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9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1.11111E-6 C 0.00091 -0.00208 0.00169 -0.0044 0.00261 -0.00741 C 0.00508 -0.01574 0.00573 -0.02384 0.00391 -0.025 C 0.00208 -0.02662 -0.0013 -0.02083 -0.00378 -0.01227 C -0.00508 -0.00787 -0.00586 -0.0037 -0.00612 -0.0007 C -0.00651 0.00185 -0.00664 0.0044 -0.00664 0.00717 C -0.00664 0.01667 -0.00495 0.02454 -0.00299 0.02454 C -0.00104 0.02454 0.00065 0.01667 0.00065 0.00717 C 0.00065 0.00278 0.00026 -0.00139 -0.00039 -0.00417 C -0.00065 -0.00671 -0.0013 -0.00949 -0.00208 -0.01227 C -0.00469 -0.02083 -0.00807 -0.02662 -0.00989 -0.025 C -0.01172 -0.02361 -0.01107 -0.01574 -0.00846 -0.00718 C -0.00742 -0.00324 -0.00612 0.00023 -0.00469 0.00255 C -0.00364 0.00463 -0.00247 0.00648 -0.00091 0.00833 C 0.00365 0.01435 0.00833 0.01713 0.00964 0.01458 C 0.01068 0.01204 0.0082 0.00509 0.00352 -0.0007 C 0.00156 -0.00324 -0.00039 -0.00509 -0.00208 -0.00625 C -0.00364 -0.00764 -0.0056 -0.00857 -0.00755 -0.00926 C -0.01328 -0.01134 -0.0181 -0.01065 -0.01849 -0.00741 C -0.01901 -0.00417 -0.01484 1.11111E-6 -0.00911 0.00208 C -0.00664 0.00278 -0.00417 0.00324 -0.00221 0.00301 C -0.00052 0.00301 0.0013 0.00278 0.00313 0.00208 C 0.00886 1.11111E-6 0.01302 -0.0044 0.0125 -0.00764 C 0.01211 -0.01065 0.00729 -0.01158 0.00156 -0.00949 C -0.00104 -0.00833 -0.00351 -0.00695 -0.00521 -0.00533 C -0.00664 -0.00394 -0.00794 -0.00255 -0.0095 -0.0007 C -0.01406 0.00532 -0.01667 0.01204 -0.01549 0.01458 C -0.01432 0.01713 -0.0095 0.01435 -0.00508 0.00856 C -0.00286 0.00555 -0.00104 0.00278 -8.33333E-7 1.11111E-6 Z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9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54167E-6 4.07407E-6 C 0.00092 -0.00209 0.0017 -0.0044 0.00261 -0.00741 C 0.00508 -0.01574 0.00573 -0.02385 0.00391 -0.025 C 0.00209 -0.02662 -0.0013 -0.02084 -0.00377 -0.01227 C -0.00507 -0.00787 -0.00586 -0.00371 -0.00612 -0.0007 C -0.00651 0.00185 -0.00664 0.00439 -0.00664 0.00717 C -0.00664 0.01666 -0.00494 0.02453 -0.00299 0.02453 C -0.00104 0.02453 0.00065 0.01666 0.00065 0.00717 C 0.00065 0.00277 0.00026 -0.00139 -0.00039 -0.00417 C -0.00065 -0.00672 -0.0013 -0.00949 -0.00208 -0.01227 C -0.00468 -0.02084 -0.00807 -0.02662 -0.00989 -0.025 C -0.01172 -0.02362 -0.01106 -0.01574 -0.00846 -0.00718 C -0.00742 -0.00324 -0.00612 0.00023 -0.00468 0.00254 C -0.00364 0.00463 -0.00247 0.00648 -0.00091 0.00833 C 0.00365 0.01435 0.00834 0.01713 0.00964 0.01458 C 0.01068 0.01203 0.00821 0.00509 0.00352 -0.0007 C 0.00157 -0.00324 -0.00039 -0.0051 -0.00208 -0.00625 C -0.00364 -0.00764 -0.0056 -0.00857 -0.00755 -0.00926 C -0.01328 -0.01135 -0.0181 -0.01065 -0.01849 -0.00741 C -0.01901 -0.00417 -0.01484 4.07407E-6 -0.00911 0.00208 C -0.00664 0.00277 -0.00416 0.00324 -0.00221 0.00301 C -0.00052 0.00301 0.00131 0.00277 0.00313 0.00208 C 0.00886 4.07407E-6 0.01302 -0.0044 0.0125 -0.00764 C 0.01211 -0.01065 0.0073 -0.01158 0.00157 -0.00949 C -0.00104 -0.00834 -0.00351 -0.00695 -0.0052 -0.00533 C -0.00664 -0.00394 -0.00794 -0.00255 -0.0095 -0.0007 C -0.01406 0.00532 -0.01666 0.01203 -0.01549 0.01458 C -0.01432 0.01713 -0.0095 0.01435 -0.00507 0.00856 C -0.00286 0.00555 -0.00104 0.00277 -3.54167E-6 4.07407E-6 Z " pathEditMode="relative" rAng="0" ptsTypes="AAAAAAAAAAAAAAAAAAAAAAAAAAAAA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125E-6 4.44444E-6 C 0.00091 -0.00209 0.0017 -0.0044 0.00261 -0.00741 C 0.00508 -0.01575 0.00573 -0.02385 0.00391 -0.025 C 0.00209 -0.02662 -0.0013 -0.02084 -0.00377 -0.01227 C -0.00507 -0.00787 -0.00586 -0.00371 -0.00612 -0.0007 C -0.00651 0.00185 -0.00664 0.00439 -0.00664 0.00717 C -0.00664 0.01666 -0.00494 0.02453 -0.00299 0.02453 C -0.00104 0.02453 0.00065 0.01666 0.00065 0.00717 C 0.00065 0.00277 0.00026 -0.00139 -0.00039 -0.00417 C -0.00065 -0.00672 -0.0013 -0.0095 -0.00208 -0.01227 C -0.00468 -0.02084 -0.00807 -0.02662 -0.00989 -0.025 C -0.01172 -0.02362 -0.01106 -0.01575 -0.00846 -0.00718 C -0.00742 -0.00325 -0.00612 0.00023 -0.00468 0.00254 C -0.00364 0.00463 -0.00247 0.00648 -0.00091 0.00833 C 0.00365 0.01435 0.00834 0.01713 0.00964 0.01458 C 0.01068 0.01203 0.00821 0.00509 0.00352 -0.0007 C 0.00157 -0.00325 -0.00039 -0.0051 -0.00208 -0.00625 C -0.00364 -0.00764 -0.0056 -0.00857 -0.00755 -0.00926 C -0.01328 -0.01135 -0.0181 -0.01065 -0.01849 -0.00741 C -0.01901 -0.00417 -0.01484 4.44444E-6 -0.00911 0.00208 C -0.00664 0.00277 -0.00416 0.00324 -0.00221 0.003 C -0.00052 0.003 0.00131 0.00277 0.00313 0.00208 C 0.00886 4.44444E-6 0.01302 -0.0044 0.0125 -0.00764 C 0.01211 -0.01065 0.00729 -0.01158 0.00157 -0.0095 C -0.00104 -0.00834 -0.00351 -0.00695 -0.00521 -0.00533 C -0.00664 -0.00394 -0.00794 -0.00255 -0.0095 -0.0007 C -0.01406 0.00532 -0.01666 0.01203 -0.01549 0.01458 C -0.01432 0.01713 -0.0095 0.01435 -0.00507 0.00856 C -0.00286 0.00555 -0.00104 0.00277 -3.125E-6 4.44444E-6 Z " pathEditMode="relative" rAng="0" ptsTypes="AAAAAAAAAAAAAAAAAAAAAAAAAAAAA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95833E-6 -2.22222E-6 C 0.00092 -0.00208 0.0017 -0.0044 0.00261 -0.00741 C 0.00508 -0.01574 0.00573 -0.02384 0.00391 -0.025 C 0.00209 -0.02662 -0.0013 -0.02083 -0.00377 -0.01227 C -0.00507 -0.00787 -0.00586 -0.0037 -0.00612 -0.00069 C -0.00651 0.00185 -0.00664 0.0044 -0.00664 0.00718 C -0.00664 0.01667 -0.00494 0.02454 -0.00299 0.02454 C -0.00104 0.02454 0.00066 0.01667 0.00066 0.00718 C 0.00066 0.00278 0.00026 -0.00139 -0.00039 -0.00416 C -0.00065 -0.00671 -0.0013 -0.00949 -0.00208 -0.01227 C -0.00468 -0.02083 -0.00807 -0.02662 -0.00989 -0.025 C -0.01171 -0.02361 -0.01106 -0.01574 -0.00846 -0.00717 C -0.00742 -0.00324 -0.00612 0.00023 -0.00468 0.00255 C -0.00364 0.00463 -0.00247 0.00648 -0.00091 0.00834 C 0.00365 0.01435 0.00834 0.01713 0.00964 0.01459 C 0.01068 0.01204 0.00821 0.00509 0.00352 -0.00069 C 0.00157 -0.00324 -0.00039 -0.00509 -0.00208 -0.00625 C -0.00364 -0.00764 -0.00559 -0.00856 -0.00755 -0.00926 C -0.01328 -0.01134 -0.01809 -0.01065 -0.01849 -0.00741 C -0.01901 -0.00416 -0.01484 -2.22222E-6 -0.00911 0.00209 C -0.00664 0.00278 -0.00416 0.00324 -0.00221 0.00301 C -0.00052 0.00301 0.00131 0.00278 0.00313 0.00209 C 0.00886 -2.22222E-6 0.01302 -0.0044 0.0125 -0.00764 C 0.01211 -0.01065 0.0073 -0.01157 0.00157 -0.00949 C -0.00104 -0.00833 -0.00351 -0.00694 -0.0052 -0.00532 C -0.00664 -0.00393 -0.00794 -0.00254 -0.0095 -0.00069 C -0.01406 0.00533 -0.01666 0.01204 -0.01549 0.01459 C -0.01432 0.01713 -0.0095 0.01435 -0.00507 0.00857 C -0.00286 0.00556 -0.00104 0.00278 -3.95833E-6 -2.22222E-6 Z " pathEditMode="relative" rAng="0" ptsTypes="AAAAAAAAAAAAAAAAAAAAAAAAAAAAA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5833E-6 -4.44444E-6 C 0.00091 -0.00208 0.00169 -0.00439 0.0026 -0.0074 C 0.00508 -0.01574 0.00573 -0.02384 0.0039 -0.025 C 0.00208 -0.02662 -0.0013 -0.02083 -0.00378 -0.01226 C -0.00508 -0.00787 -0.00586 -0.0037 -0.00612 -0.00069 C -0.00651 0.00186 -0.00664 0.0044 -0.00664 0.00718 C -0.00664 0.01667 -0.00495 0.02454 -0.003 0.02454 C -0.00104 0.02454 0.00065 0.01667 0.00065 0.00718 C 0.00065 0.00278 0.00026 -0.00138 -0.00039 -0.00416 C -0.00065 -0.00671 -0.0013 -0.00949 -0.00208 -0.01226 C -0.00469 -0.02083 -0.00807 -0.02662 -0.0099 -0.025 C -0.01172 -0.02361 -0.01107 -0.01574 -0.00846 -0.00717 C -0.00742 -0.00324 -0.00612 0.00024 -0.00469 0.00255 C -0.00365 0.00463 -0.00248 0.00649 -0.00091 0.00834 C 0.00364 0.01436 0.00833 0.01713 0.00963 0.01459 C 0.01068 0.01204 0.0082 0.0051 0.00351 -0.00069 C 0.00156 -0.00324 -0.00039 -0.00509 -0.00208 -0.00625 C -0.00365 -0.00763 -0.0056 -0.00856 -0.00755 -0.00925 C -0.01328 -0.01134 -0.0181 -0.01064 -0.01849 -0.0074 C -0.01901 -0.00416 -0.01485 -4.44444E-6 -0.00912 0.00209 C -0.00664 0.00278 -0.00417 0.00325 -0.00221 0.00301 C -0.00052 0.00301 0.0013 0.00278 0.00312 0.00209 C 0.00885 -4.44444E-6 0.01302 -0.00439 0.0125 -0.00763 C 0.01211 -0.01064 0.00729 -0.01157 0.00156 -0.00949 C -0.00104 -0.00833 -0.00352 -0.00694 -0.00521 -0.00532 C -0.00664 -0.00393 -0.00794 -0.00254 -0.00951 -0.00069 C -0.01406 0.00533 -0.01667 0.01204 -0.0155 0.01459 C -0.01432 0.01713 -0.00951 0.01436 -0.00508 0.00857 C -0.00287 0.00556 -0.00104 0.00278 1.45833E-6 -4.44444E-6 Z " pathEditMode="relative" rAng="0" ptsTypes="AAAAAAAAAAAAAAAAAAAAAAAAAAA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C 0.00092 -0.00208 0.0017 -0.00439 0.00261 -0.0074 C 0.00508 -0.01574 0.00573 -0.02384 0.00391 -0.025 C 0.00209 -0.02662 -0.0013 -0.02083 -0.00377 -0.01226 C -0.00507 -0.00787 -0.00585 -0.0037 -0.00612 -0.00069 C -0.00651 0.00186 -0.00664 0.0044 -0.00664 0.00718 C -0.00664 0.01667 -0.00494 0.02454 -0.00299 0.02454 C -0.00104 0.02454 0.00066 0.01667 0.00066 0.00718 C 0.00066 0.00278 0.00027 -0.00138 -0.00039 -0.00416 C -0.00065 -0.00671 -0.0013 -0.00949 -0.00208 -0.01226 C -0.00468 -0.02083 -0.00807 -0.02662 -0.00989 -0.025 C -0.01171 -0.02361 -0.01106 -0.01574 -0.00846 -0.00717 C -0.00742 -0.00324 -0.00612 0.00024 -0.00468 0.00255 C -0.00364 0.00463 -0.00247 0.00649 -0.00091 0.00834 C 0.00365 0.01436 0.00834 0.01713 0.00964 0.01459 C 0.01068 0.01204 0.00821 0.0051 0.00352 -0.00069 C 0.00157 -0.00324 -0.00039 -0.00509 -0.00208 -0.00625 C -0.00364 -0.00763 -0.00559 -0.00856 -0.00755 -0.00925 C -0.01328 -0.01134 -0.01809 -0.01064 -0.01848 -0.0074 C -0.01901 -0.00416 -0.01484 -4.81481E-6 -0.00911 0.00209 C -0.00664 0.00278 -0.00416 0.00325 -0.00221 0.00301 C -0.00052 0.00301 0.00131 0.00278 0.00313 0.00209 C 0.00886 -4.81481E-6 0.01303 -0.00439 0.0125 -0.00763 C 0.01211 -0.01064 0.0073 -0.01157 0.00157 -0.00949 C -0.00104 -0.00833 -0.00351 -0.00694 -0.0052 -0.00532 C -0.00664 -0.00393 -0.00794 -0.00254 -0.0095 -0.00069 C -0.01406 0.00533 -0.01666 0.01204 -0.01549 0.01459 C -0.01432 0.01713 -0.0095 0.01436 -0.00507 0.00857 C -0.00286 0.00556 -0.00104 0.00278 -4.58333E-6 -4.81481E-6 Z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5833E-6 2.59259E-6 C 0.00091 -0.00209 0.00169 -0.0044 0.0026 -0.00741 C 0.00508 -0.01574 0.00573 -0.02385 0.0039 -0.025 C 0.00208 -0.02662 -0.0013 -0.02084 -0.00378 -0.01227 C -0.00508 -0.00787 -0.00586 -0.00371 -0.00612 -0.0007 C -0.00651 0.00185 -0.00664 0.0044 -0.00664 0.00717 C -0.00664 0.01666 -0.00495 0.02453 -0.003 0.02453 C -0.00104 0.02453 0.00065 0.01666 0.00065 0.00717 C 0.00065 0.00278 0.00026 -0.00139 -0.00039 -0.00417 C -0.00065 -0.00672 -0.0013 -0.00949 -0.00208 -0.01227 C -0.00469 -0.02084 -0.00807 -0.02662 -0.0099 -0.025 C -0.01172 -0.02361 -0.01107 -0.01574 -0.00846 -0.00718 C -0.00742 -0.00324 -0.00612 0.00023 -0.00469 0.00254 C -0.00365 0.00463 -0.00248 0.00648 -0.00091 0.00833 C 0.00364 0.01435 0.00833 0.01713 0.00963 0.01458 C 0.01068 0.01203 0.0082 0.00509 0.00351 -0.0007 C 0.00156 -0.00324 -0.00039 -0.0051 -0.00208 -0.00625 C -0.00365 -0.00764 -0.0056 -0.00857 -0.00755 -0.00926 C -0.01328 -0.01135 -0.0181 -0.01065 -0.01849 -0.00741 C -0.01901 -0.00417 -0.01485 2.59259E-6 -0.00912 0.00208 C -0.00664 0.00278 -0.00417 0.00324 -0.00221 0.00301 C -0.00052 0.00301 0.0013 0.00278 0.00312 0.00208 C 0.00885 2.59259E-6 0.01302 -0.0044 0.0125 -0.00764 C 0.01211 -0.01065 0.00729 -0.01158 0.00156 -0.00949 C -0.00104 -0.00834 -0.00352 -0.00695 -0.00521 -0.00533 C -0.00664 -0.00394 -0.00794 -0.00255 -0.00951 -0.0007 C -0.01406 0.00532 -0.01667 0.01203 -0.0155 0.01458 C -0.01432 0.01713 -0.00951 0.01435 -0.00508 0.00856 C -0.00287 0.00555 -0.00104 0.00278 1.45833E-6 2.59259E-6 Z " pathEditMode="relative" rAng="0" ptsTypes="AAAAAAAAAAAAAAAAAAAAAAAAAAA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C 0.00104 -0.00232 0.00182 -0.00486 0.0026 -0.00787 C 0.00495 -0.01713 0.0056 -0.02616 0.00377 -0.02778 C 0.00221 -0.02917 -0.00104 -0.02292 -0.00339 -0.01366 C -0.00456 -0.0088 -0.00534 -0.00417 -0.0056 -0.00047 C -0.00599 0.00208 -0.00612 0.00509 -0.00612 0.00833 C -0.00612 0.01852 -0.00456 0.02754 -0.00274 0.02754 C -0.00078 0.02754 0.00065 0.01852 0.00065 0.00833 C 0.00065 0.00347 0.00039 -0.00139 -0.00026 -0.00463 C -0.00052 -0.00718 -0.00104 -0.01042 -0.00195 -0.0132 C -0.0043 -0.02292 -0.00755 -0.02917 -0.00912 -0.02778 C -0.01094 -0.02593 -0.01029 -0.01713 -0.00781 -0.00787 C -0.0069 -0.00324 -0.0056 0.00023 -0.0043 0.00301 C -0.00339 0.00532 -0.00221 0.0074 -0.00078 0.00949 C 0.00364 0.01597 0.00794 0.01921 0.00911 0.01643 C 0.01015 0.01342 0.00781 0.00602 0.00351 -0.00047 C 0.00169 -0.00324 -0.00026 -0.00533 -0.00195 -0.00672 C -0.00339 -0.00811 -0.00508 -0.00926 -0.00703 -0.01019 C -0.01237 -0.0125 -0.01693 -0.01158 -0.01745 -0.00787 C -0.01771 -0.00463 -0.01367 3.33333E-6 -0.00846 0.00231 C -0.00612 0.00347 -0.00378 0.00393 -0.00208 0.00347 C -0.00039 0.00347 0.00117 0.00324 0.00299 0.00231 C 0.00833 3.33333E-6 0.01237 -0.00486 0.01211 -0.00811 C 0.01159 -0.01158 0.0069 -0.0125 0.00169 -0.01042 C -0.00078 -0.00926 -0.00326 -0.00764 -0.00469 -0.00556 C -0.00612 -0.00417 -0.00729 -0.00255 -0.00886 -0.00047 C -0.01302 0.00602 -0.01563 0.01342 -0.01432 0.01643 C -0.01328 0.01921 -0.00886 0.01597 -0.00456 0.00972 C -0.00274 0.00625 -0.00078 0.00324 1.45833E-6 3.33333E-6 Z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9" presetClass="pat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4.07407E-6 C 0.00105 -0.00232 0.00183 -0.00487 0.00261 -0.00787 C 0.00495 -0.01713 0.0056 -0.02616 0.00378 -0.02778 C 0.00222 -0.02917 -0.00104 -0.02292 -0.00338 -0.01366 C -0.00455 -0.0088 -0.00533 -0.00417 -0.00559 -0.00047 C -0.00599 0.00208 -0.00612 0.00509 -0.00612 0.00833 C -0.00612 0.01851 -0.00455 0.02754 -0.00273 0.02754 C -0.00078 0.02754 0.00066 0.01851 0.00066 0.00833 C 0.00066 0.00347 0.00039 -0.00139 -0.00026 -0.00463 C -0.00052 -0.00718 -0.00104 -0.01042 -0.00195 -0.0132 C -0.00429 -0.02292 -0.00755 -0.02917 -0.00911 -0.02778 C -0.01093 -0.02593 -0.01028 -0.01713 -0.00781 -0.00787 C -0.0069 -0.00324 -0.00559 0.00023 -0.00429 0.00301 C -0.00338 0.00532 -0.00221 0.0074 -0.00078 0.00949 C 0.00365 0.01597 0.00795 0.01921 0.00912 0.01643 C 0.01016 0.01342 0.00782 0.00601 0.00352 -0.00047 C 0.0017 -0.00324 -0.00026 -0.00533 -0.00195 -0.00672 C -0.00338 -0.00811 -0.00507 -0.00926 -0.00703 -0.01019 C -0.01237 -0.0125 -0.01692 -0.01158 -0.01744 -0.00787 C -0.0177 -0.00463 -0.01367 4.07407E-6 -0.00846 0.00231 C -0.00612 0.00347 -0.00377 0.00393 -0.00208 0.00347 C -0.00039 0.00347 0.00118 0.00324 0.003 0.00231 C 0.00834 4.07407E-6 0.01237 -0.00487 0.01211 -0.00811 C 0.01159 -0.01158 0.00691 -0.0125 0.0017 -0.01042 C -0.00078 -0.00926 -0.00325 -0.00764 -0.00468 -0.00556 C -0.00612 -0.00417 -0.00729 -0.00255 -0.00885 -0.00047 C -0.01302 0.00601 -0.01562 0.01342 -0.01432 0.01643 C -0.01328 0.01921 -0.00885 0.01597 -0.00455 0.00972 C -0.00273 0.00625 -0.00078 0.00324 -3.95833E-6 4.07407E-6 Z " pathEditMode="relative" rAng="0" ptsTypes="AAAAAAAAAAAAAAAAAAAAAAAAAAAAA">
                                      <p:cBhvr>
                                        <p:cTn id="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9" presetClass="path" presetSubtype="0" repeatCount="indefinite" autoRev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125E-6 7.40741E-7 C 0.00104 -0.00232 0.00182 -0.00486 0.0026 -0.00787 C 0.00494 -0.01713 0.0056 -0.02616 0.00377 -0.02778 C 0.00221 -0.02917 -0.00104 -0.02292 -0.00339 -0.01366 C -0.00456 -0.0088 -0.00534 -0.00417 -0.0056 -0.00046 C -0.00599 0.00208 -0.00612 0.00509 -0.00612 0.00833 C -0.00612 0.01852 -0.00456 0.02755 -0.00274 0.02755 C -0.00078 0.02755 0.00065 0.01852 0.00065 0.00833 C 0.00065 0.00347 0.00039 -0.00139 -0.00026 -0.00463 C -0.00052 -0.00718 -0.00104 -0.01042 -0.00196 -0.0132 C -0.0043 -0.02292 -0.00756 -0.02917 -0.00912 -0.02778 C -0.01094 -0.02593 -0.01029 -0.01713 -0.00782 -0.00787 C -0.0069 -0.00324 -0.0056 0.00023 -0.0043 0.00301 C -0.00339 0.00532 -0.00222 0.00741 -0.00078 0.00949 C 0.00364 0.01597 0.00794 0.01921 0.00911 0.01643 C 0.01015 0.01343 0.00781 0.00602 0.00351 -0.00046 C 0.00169 -0.00324 -0.00026 -0.00532 -0.00196 -0.00671 C -0.00339 -0.0081 -0.00508 -0.00926 -0.00703 -0.01019 C -0.01237 -0.0125 -0.01693 -0.01157 -0.01745 -0.00787 C -0.01771 -0.00463 -0.01367 7.40741E-7 -0.00847 0.00231 C -0.00612 0.00347 -0.00378 0.00393 -0.00209 0.00347 C -0.00039 0.00347 0.00117 0.00324 0.00299 0.00231 C 0.00833 7.40741E-7 0.01237 -0.00486 0.01211 -0.0081 C 0.01159 -0.01157 0.0069 -0.0125 0.00169 -0.01042 C -0.00078 -0.00926 -0.00326 -0.00764 -0.00469 -0.00556 C -0.00612 -0.00417 -0.00729 -0.00255 -0.00886 -0.00046 C -0.01302 0.00602 -0.01563 0.01343 -0.01433 0.01643 C -0.01328 0.01921 -0.00886 0.01597 -0.00456 0.00972 C -0.00274 0.00625 -0.00078 0.00324 3.125E-6 7.40741E-7 Z " pathEditMode="relative" rAng="0" ptsTypes="AAAAAAAAAAAAAAAAAAAAAAAAAAAAA">
                                      <p:cBhvr>
                                        <p:cTn id="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9" presetClass="path" presetSubtype="0" repeatCount="indefinite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7.40741E-7 C 0.00105 -0.00232 0.00183 -0.00486 0.00261 -0.00787 C 0.00495 -0.01713 0.0056 -0.02616 0.00378 -0.02778 C 0.00222 -0.02917 -0.00104 -0.02292 -0.00338 -0.01366 C -0.00455 -0.0088 -0.00533 -0.00417 -0.00559 -0.00046 C -0.00598 0.00208 -0.00611 0.00509 -0.00611 0.00833 C -0.00611 0.01852 -0.00455 0.02755 -0.00273 0.02755 C -0.00078 0.02755 0.00066 0.01852 0.00066 0.00833 C 0.00066 0.00347 0.0004 -0.00139 -0.00026 -0.00463 C -0.00052 -0.00718 -0.00104 -0.01042 -0.00195 -0.0132 C -0.00429 -0.02292 -0.00755 -0.02917 -0.00911 -0.02778 C -0.01093 -0.02593 -0.01029 -0.01713 -0.00781 -0.00787 C -0.0069 -0.00324 -0.00559 0.00023 -0.00429 0.00301 C -0.00338 0.00532 -0.00221 0.00741 -0.00078 0.00949 C 0.00365 0.01597 0.00795 0.01921 0.00912 0.01643 C 0.01016 0.01343 0.00782 0.00602 0.00352 -0.00046 C 0.0017 -0.00324 -0.00026 -0.00532 -0.00195 -0.00671 C -0.00338 -0.0081 -0.00507 -0.00926 -0.00703 -0.01019 C -0.01237 -0.0125 -0.01693 -0.01157 -0.01745 -0.00787 C -0.01771 -0.00463 -0.01368 7.40741E-7 -0.00846 0.00231 C -0.00611 0.00347 -0.00377 0.00393 -0.00208 0.00347 C -0.00039 0.00347 0.00118 0.00324 0.003 0.00231 C 0.00834 7.40741E-7 0.01237 -0.00486 0.01211 -0.0081 C 0.01159 -0.01157 0.00691 -0.0125 0.0017 -0.01042 C -0.00078 -0.00926 -0.00325 -0.00764 -0.00468 -0.00556 C -0.00611 -0.00417 -0.00729 -0.00255 -0.00885 -0.00046 C -0.01303 0.00602 -0.01563 0.01343 -0.01433 0.01643 C -0.01329 0.01921 -0.00885 0.01597 -0.00455 0.00972 C -0.00273 0.00625 -0.00078 0.00324 5E-6 7.40741E-7 Z " pathEditMode="relative" rAng="0" ptsTypes="AAAAAAAAAAAAAAAAAAAAAAAAAAAAA">
                                      <p:cBhvr>
                                        <p:cTn id="8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9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7 -1.48148E-6 C 0.00104 -0.00231 0.00182 -0.00486 0.0026 -0.00787 C 0.00495 -0.01713 0.0056 -0.02616 0.00378 -0.02778 C 0.00221 -0.02917 -0.00104 -0.02292 -0.00338 -0.01366 C -0.00456 -0.00879 -0.00534 -0.00417 -0.0056 -0.00046 C -0.00599 0.00208 -0.00612 0.00509 -0.00612 0.00833 C -0.00612 0.01852 -0.00456 0.02755 -0.00273 0.02755 C -0.00078 0.02755 0.00065 0.01852 0.00065 0.00833 C 0.00065 0.00347 0.00039 -0.00139 -0.00026 -0.00463 C -0.00052 -0.00717 -0.00104 -0.01042 -0.00195 -0.01319 C -0.0043 -0.02292 -0.00755 -0.02917 -0.00911 -0.02778 C -0.01094 -0.02592 -0.01029 -0.01713 -0.00781 -0.00787 C -0.0069 -0.00324 -0.0056 0.00023 -0.0043 0.00301 C -0.00338 0.00533 -0.00221 0.00741 -0.00078 0.00949 C 0.00365 0.01597 0.00794 0.01921 0.00912 0.01644 C 0.01016 0.01343 0.00781 0.00602 0.00352 -0.00046 C 0.00169 -0.00324 -0.00026 -0.00532 -0.00195 -0.00671 C -0.00338 -0.0081 -0.00508 -0.00926 -0.00703 -0.01018 C -0.01237 -0.0125 -0.01693 -0.01157 -0.01745 -0.00787 C -0.01771 -0.00463 -0.01367 -1.48148E-6 -0.00846 0.00232 C -0.00612 0.00347 -0.00378 0.00394 -0.00208 0.00347 C -0.00039 0.00347 0.00117 0.00324 0.003 0.00232 C 0.00833 -1.48148E-6 0.01237 -0.00486 0.01211 -0.0081 C 0.01159 -0.01157 0.0069 -0.0125 0.00169 -0.01042 C -0.00078 -0.00926 -0.00325 -0.00764 -0.00469 -0.00555 C -0.00612 -0.00417 -0.00729 -0.00254 -0.00885 -0.00046 C -0.01302 0.00602 -0.01562 0.01343 -0.01432 0.01644 C -0.01328 0.01921 -0.00885 0.01597 -0.00456 0.00972 C -0.00273 0.00625 -0.00078 0.00324 -4.16667E-7 -1.48148E-6 Z " pathEditMode="relative" rAng="0" ptsTypes="AAAAAAAAAAAAAAAAAAAAAAAAAAAAA">
                                      <p:cBhvr>
                                        <p:cTn id="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9" presetClass="path" presetSubtype="0" repeatCount="indefinite" autoRev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9167E-6 -3.7037E-6 C 0.00104 -0.00231 0.00182 -0.00486 0.0026 -0.00787 C 0.00495 -0.01713 0.0056 -0.02615 0.00377 -0.02777 C 0.00221 -0.02916 -0.00104 -0.02291 -0.00339 -0.01365 C -0.00456 -0.00879 -0.00534 -0.00416 -0.0056 -0.00046 C -0.00599 0.00209 -0.00612 0.0051 -0.00612 0.00834 C -0.00612 0.01852 -0.00456 0.02755 -0.00274 0.02755 C -0.00078 0.02755 0.00065 0.01852 0.00065 0.00834 C 0.00065 0.00348 0.00039 -0.00139 -0.00026 -0.00463 C -0.00052 -0.00717 -0.00104 -0.01041 -0.00196 -0.01319 C -0.0043 -0.02291 -0.00755 -0.02916 -0.00912 -0.02777 C -0.01094 -0.02592 -0.01029 -0.01713 -0.00781 -0.00787 C -0.0069 -0.00324 -0.0056 0.00024 -0.0043 0.00301 C -0.00339 0.00533 -0.00222 0.00741 -0.00078 0.00949 C 0.00364 0.01598 0.00794 0.01922 0.00911 0.01644 C 0.01015 0.01343 0.00781 0.00602 0.00351 -0.00046 C 0.00169 -0.00324 -0.00026 -0.00532 -0.00196 -0.00671 C -0.00339 -0.0081 -0.00508 -0.00926 -0.00703 -0.01018 C -0.01237 -0.0125 -0.01693 -0.01157 -0.01745 -0.00787 C -0.01771 -0.00463 -0.01367 -3.7037E-6 -0.00847 0.00232 C -0.00612 0.00348 -0.00378 0.00394 -0.00209 0.00348 C -0.00039 0.00348 0.00117 0.00324 0.00299 0.00232 C 0.00833 -3.7037E-6 0.01237 -0.00486 0.01211 -0.0081 C 0.01159 -0.01157 0.0069 -0.0125 0.00169 -0.01041 C -0.00078 -0.00926 -0.00326 -0.00764 -0.00469 -0.00555 C -0.00612 -0.00416 -0.00729 -0.00254 -0.00886 -0.00046 C -0.01302 0.00602 -0.01563 0.01343 -0.01433 0.01644 C -0.01328 0.01922 -0.00886 0.01598 -0.00456 0.00973 C -0.00274 0.00625 -0.00078 0.00324 2.29167E-6 -3.7037E-6 Z " pathEditMode="relative" rAng="0" ptsTypes="AAAAAAAAAAAAAAAAAAAAAAAAAAAAA"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9" presetClass="path" presetSubtype="0" repeatCount="indefinite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75E-6 3.7037E-6 C 0.00104 -0.00232 0.00182 -0.00486 0.0026 -0.00787 C 0.00494 -0.01713 0.0056 -0.02616 0.00377 -0.02778 C 0.00221 -0.02917 -0.00105 -0.02292 -0.00339 -0.01366 C -0.00456 -0.0088 -0.00534 -0.00417 -0.0056 -0.00047 C -0.00599 0.00208 -0.00612 0.00509 -0.00612 0.00833 C -0.00612 0.01851 -0.00456 0.02754 -0.00274 0.02754 C -0.00078 0.02754 0.00065 0.01851 0.00065 0.00833 C 0.00065 0.00347 0.00039 -0.00139 -0.00026 -0.00463 C -0.00052 -0.00718 -0.00105 -0.01042 -0.00196 -0.0132 C -0.0043 -0.02292 -0.00756 -0.02917 -0.00912 -0.02778 C -0.01094 -0.02593 -0.01029 -0.01713 -0.00782 -0.00787 C -0.0069 -0.00324 -0.0056 0.00023 -0.0043 0.00301 C -0.00339 0.00532 -0.00222 0.0074 -0.00078 0.00949 C 0.00364 0.01597 0.00794 0.01921 0.00911 0.01643 C 0.01015 0.01342 0.00781 0.00601 0.00351 -0.00047 C 0.00169 -0.00324 -0.00026 -0.00533 -0.00196 -0.00672 C -0.00339 -0.00811 -0.00508 -0.00926 -0.00703 -0.01019 C -0.01237 -0.0125 -0.01693 -0.01158 -0.01745 -0.00787 C -0.01771 -0.00463 -0.01368 3.7037E-6 -0.00847 0.00231 C -0.00612 0.00347 -0.00378 0.00393 -0.00209 0.00347 C -0.00039 0.00347 0.00117 0.00324 0.00299 0.00231 C 0.00833 3.7037E-6 0.01237 -0.00486 0.01211 -0.00811 C 0.01158 -0.01158 0.0069 -0.0125 0.00169 -0.01042 C -0.00078 -0.00926 -0.00326 -0.00764 -0.00469 -0.00556 C -0.00612 -0.00417 -0.0073 -0.00255 -0.00886 -0.00047 C -0.01302 0.00601 -0.01563 0.01342 -0.01433 0.01643 C -0.01328 0.01921 -0.00886 0.01597 -0.00456 0.00972 C -0.00274 0.00625 -0.00078 0.00324 3.75E-6 3.7037E-6 Z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9" presetClass="path" presetSubtype="0" repeatCount="indefinite" autoRev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2.77556E-17 3.7037E-7 C 0.00104 -0.00232 0.00182 -0.00486 0.0026 -0.00787 C 0.00495 -0.01713 0.0056 -0.02616 0.00378 -0.02778 C 0.00221 -0.02917 -0.00104 -0.02292 -0.00339 -0.01366 C -0.00456 -0.0088 -0.00534 -0.00417 -0.0056 -0.00046 C -0.00599 0.00208 -0.00612 0.00509 -0.00612 0.00833 C -0.00612 0.01852 -0.00456 0.02755 -0.00273 0.02755 C -0.00078 0.02755 0.00065 0.01852 0.00065 0.00833 C 0.00065 0.00347 0.00039 -0.00139 -0.00026 -0.00463 C -0.00052 -0.00718 -0.00104 -0.01042 -0.00195 -0.01319 C -0.0043 -0.02292 -0.00755 -0.02917 -0.00911 -0.02778 C -0.01094 -0.02593 -0.01029 -0.01713 -0.00781 -0.00787 C -0.0069 -0.00324 -0.0056 0.00023 -0.0043 0.00301 C -0.00339 0.00532 -0.00221 0.00741 -0.00078 0.00949 C 0.00365 0.01597 0.00794 0.01921 0.00911 0.01643 C 0.01016 0.01343 0.00781 0.00602 0.00352 -0.00046 C 0.00169 -0.00324 -0.00026 -0.00532 -0.00195 -0.00671 C -0.00339 -0.0081 -0.00508 -0.00926 -0.00703 -0.01019 C -0.01237 -0.0125 -0.01693 -0.01157 -0.01745 -0.00787 C -0.01771 -0.00463 -0.01367 3.7037E-7 -0.00846 0.00231 C -0.00612 0.00347 -0.00378 0.00393 -0.00208 0.00347 C -0.00039 0.00347 0.00117 0.00324 0.00299 0.00231 C 0.00833 3.7037E-7 0.01237 -0.00486 0.01211 -0.0081 C 0.01159 -0.01157 0.0069 -0.0125 0.00169 -0.01042 C -0.00078 -0.00926 -0.00326 -0.00764 -0.00469 -0.00556 C -0.00612 -0.00417 -0.00729 -0.00255 -0.00885 -0.00046 C -0.01302 0.00602 -0.01562 0.01343 -0.01432 0.01643 C -0.01328 0.01921 -0.00885 0.01597 -0.00456 0.00972 C -0.00273 0.00625 -0.00078 0.00324 2.77556E-17 3.7037E-7 Z " pathEditMode="relative" rAng="0" ptsTypes="AAAAAAAAAAAAAAAAAAAAAAAAAAAAA">
                                      <p:cBhvr>
                                        <p:cTn id="9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9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125E-6 2.96296E-6 C 0.00104 -0.00232 0.00183 -0.00486 0.00261 -0.00787 C 0.00495 -0.01713 0.0056 -0.02616 0.00378 -0.02778 C 0.00222 -0.02917 -0.00104 -0.02292 -0.00338 -0.01366 C -0.00455 -0.0088 -0.00534 -0.00417 -0.0056 -0.00047 C -0.00599 0.00208 -0.00612 0.00509 -0.00612 0.00833 C -0.00612 0.01852 -0.00455 0.02754 -0.00273 0.02754 C -0.00078 0.02754 0.00065 0.01852 0.00065 0.00833 C 0.00065 0.00347 0.00039 -0.00139 -0.00026 -0.00463 C -0.00052 -0.00718 -0.00104 -0.01042 -0.00195 -0.0132 C -0.00429 -0.02292 -0.00755 -0.02917 -0.00911 -0.02778 C -0.01093 -0.02593 -0.01028 -0.01713 -0.00781 -0.00787 C -0.0069 -0.00324 -0.0056 0.00023 -0.00429 0.00301 C -0.00338 0.00532 -0.00221 0.0074 -0.00078 0.00949 C 0.00365 0.01597 0.00795 0.01921 0.00912 0.01643 C 0.01016 0.01342 0.00782 0.00602 0.00352 -0.00047 C 0.0017 -0.00324 -0.00026 -0.00533 -0.00195 -0.00672 C -0.00338 -0.0081 -0.00507 -0.00926 -0.00703 -0.01019 C -0.01237 -0.0125 -0.01692 -0.01158 -0.01744 -0.00787 C -0.01771 -0.00463 -0.01367 2.96296E-6 -0.00846 0.00231 C -0.00612 0.00347 -0.00377 0.00393 -0.00208 0.00347 C -0.00039 0.00347 0.00118 0.00324 0.003 0.00231 C 0.00834 2.96296E-6 0.01237 -0.00486 0.01211 -0.0081 C 0.01159 -0.01158 0.0069 -0.0125 0.0017 -0.01042 C -0.00078 -0.00926 -0.00325 -0.00764 -0.00468 -0.00556 C -0.00612 -0.00417 -0.00729 -0.00255 -0.00885 -0.00047 C -0.01302 0.00602 -0.01562 0.01342 -0.01432 0.01643 C -0.01328 0.01921 -0.00885 0.01597 -0.00455 0.00972 C -0.00273 0.00625 -0.00078 0.00324 -3.125E-6 2.96296E-6 Z " pathEditMode="relative" rAng="0" ptsTypes="AAAAAAAAAAAAAAAAAAAAAAAAAAAAA">
                                      <p:cBhvr>
                                        <p:cTn id="9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9" presetClass="path" presetSubtype="0" repeatCount="indefinite" autoRev="1" fill="hold" grpId="2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7 3.7037E-7 C 0.00091 -0.00232 0.00195 -0.00486 0.00286 -0.0081 C 0.00547 -0.01713 0.00625 -0.02593 0.0043 -0.02732 C 0.00234 -0.02894 -0.00143 -0.02269 -0.00404 -0.01343 C -0.00547 -0.0088 -0.00625 -0.00417 -0.00664 -0.00069 C -0.00703 0.00185 -0.00716 0.00463 -0.00716 0.00787 C -0.00716 0.01806 -0.00534 0.02662 -0.00326 0.02662 C -0.00117 0.02662 0.00065 0.01806 0.00065 0.00787 C 0.00065 0.00301 0.00026 -0.00139 -0.00052 -0.00463 C -0.00078 -0.00741 -0.00143 -0.01042 -0.00221 -0.01343 C -0.00508 -0.02269 -0.00885 -0.02894 -0.01081 -0.02732 C -0.01276 -0.02593 -0.01198 -0.01713 -0.00925 -0.00787 C -0.00807 -0.00347 -0.00664 3.7037E-7 -0.00508 0.00255 C -0.00391 0.00486 -0.00273 0.00694 -0.00104 0.00903 C 0.00404 0.01551 0.00898 0.01852 0.01042 0.01574 C 0.01159 0.01319 0.00885 0.00556 0.00378 -0.00069 C 0.00169 -0.00347 -0.00052 -0.00556 -0.00221 -0.00694 C -0.00391 -0.00833 -0.00599 -0.00949 -0.0082 -0.01019 C -0.01432 -0.01227 -0.01966 -0.01181 -0.02005 -0.0081 C -0.02057 -0.00463 -0.01602 3.7037E-7 -0.0099 0.00208 C -0.00716 0.00301 -0.00456 0.00347 -0.00247 0.00324 C -0.00065 0.00324 0.0013 0.00278 0.00339 0.00208 C 0.0095 3.7037E-7 0.01406 -0.00486 0.01354 -0.00833 C 0.01315 -0.01181 0.00781 -0.01273 0.00169 -0.01042 C -0.00117 -0.00926 -0.00378 -0.00764 -0.0056 -0.00579 C -0.00716 -0.0044 -0.00872 -0.00278 -0.01029 -0.00069 C -0.01523 0.00579 -0.0181 0.01319 -0.0168 0.01574 C -0.0155 0.01852 -0.01029 0.01551 -0.00547 0.00926 C -0.00313 0.00602 -0.00117 0.00278 4.16667E-7 3.7037E-7 Z " pathEditMode="relative" rAng="0" ptsTypes="AAAAAAAAAAAAAAAAAAAAAAAAAAAAA">
                                      <p:cBhvr>
                                        <p:cTn id="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repeatCount="200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162 L 0.022 0.0118 L 0.04596 0.0125 " pathEditMode="relative" ptsTypes="A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9" presetClass="path" presetSubtype="0" repeatCount="indefinite" autoRev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0.00104 -0.00208 0.00195 -0.0044 0.00286 -0.00741 C 0.00547 -0.0162 0.00612 -0.02454 0.00429 -0.0257 C 0.00234 -0.02732 -0.00131 -0.0213 -0.00391 -0.01273 C -0.00521 -0.0081 -0.00599 -0.0037 -0.00625 -0.00046 C -0.00664 0.00208 -0.0069 0.00463 -0.0069 0.00764 C -0.0069 0.01736 -0.00508 0.02546 -0.003 0.02546 C -0.00104 0.02546 0.00078 0.01736 0.00078 0.00764 C 0.00078 0.00301 0.00026 -0.00116 -0.00039 -0.00417 C -0.00065 -0.00671 -0.00131 -0.00949 -0.00209 -0.0125 C -0.00482 -0.0213 -0.00847 -0.02732 -0.01029 -0.0257 C -0.01224 -0.02431 -0.01159 -0.0162 -0.00886 -0.00718 C -0.00782 -0.00324 -0.00625 0.00023 -0.00482 0.00278 C -0.00378 0.00486 -0.00248 0.00671 -0.00091 0.0088 C 0.00403 0.01505 0.00885 0.01782 0.01015 0.01528 C 0.01146 0.01273 0.00872 0.00555 0.00377 -0.00046 C 0.00182 -0.00324 -0.00039 -0.00509 -0.00209 -0.00648 C -0.00378 -0.00764 -0.00573 -0.0088 -0.00795 -0.00949 C -0.01394 -0.01157 -0.01901 -0.01088 -0.0194 -0.00741 C -0.01993 -0.00417 -0.0155 7.40741E-7 -0.00951 0.00231 C -0.0069 0.00301 -0.0043 0.00347 -0.00222 0.00324 C -0.00052 0.00324 0.00143 0.00301 0.00338 0.00231 C 0.00937 7.40741E-7 0.0138 -0.0044 0.01328 -0.00764 C 0.01289 -0.01088 0.00781 -0.01181 0.00182 -0.00949 C -0.00104 -0.00857 -0.00365 -0.00695 -0.00534 -0.00532 C -0.0069 -0.00394 -0.00834 -0.00255 -0.0099 -0.00046 C -0.01472 0.00579 -0.01745 0.01273 -0.01615 0.01528 C -0.01498 0.01782 -0.0099 0.01505 -0.00521 0.00903 C -0.00287 0.00602 -0.00104 0.00301 3.33333E-6 7.40741E-7 Z " pathEditMode="relative" rAng="0" ptsTypes="AAAAAAAAAAAAAAAAAAAAAAAAAAA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84B8321-FE66-47F8-B95A-A2AF386C87F3}"/>
              </a:ext>
            </a:extLst>
          </p:cNvPr>
          <p:cNvSpPr txBox="1"/>
          <p:nvPr/>
        </p:nvSpPr>
        <p:spPr>
          <a:xfrm>
            <a:off x="5726776" y="612302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off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459" y="1209598"/>
            <a:ext cx="6795865" cy="1738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670508" y="501712"/>
            <a:ext cx="2255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Trick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4CC66-01F5-4191-B777-2BDEF56E40A8}"/>
              </a:ext>
            </a:extLst>
          </p:cNvPr>
          <p:cNvSpPr txBox="1"/>
          <p:nvPr/>
        </p:nvSpPr>
        <p:spPr>
          <a:xfrm>
            <a:off x="4899737" y="3977290"/>
            <a:ext cx="20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Pharmacology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E1D1B-F208-411F-86E2-AEE30CFA983C}"/>
              </a:ext>
            </a:extLst>
          </p:cNvPr>
          <p:cNvGrpSpPr/>
          <p:nvPr/>
        </p:nvGrpSpPr>
        <p:grpSpPr>
          <a:xfrm>
            <a:off x="5783088" y="4750337"/>
            <a:ext cx="409393" cy="314701"/>
            <a:chOff x="7389018" y="3441523"/>
            <a:chExt cx="409393" cy="314701"/>
          </a:xfrm>
        </p:grpSpPr>
        <p:sp>
          <p:nvSpPr>
            <p:cNvPr id="13" name="Rounded Rectangle 42">
              <a:extLst>
                <a:ext uri="{FF2B5EF4-FFF2-40B4-BE49-F238E27FC236}">
                  <a16:creationId xmlns:a16="http://schemas.microsoft.com/office/drawing/2014/main" id="{9A7DAD8C-B357-4B64-B670-D2090F6E6FB5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43">
              <a:extLst>
                <a:ext uri="{FF2B5EF4-FFF2-40B4-BE49-F238E27FC236}">
                  <a16:creationId xmlns:a16="http://schemas.microsoft.com/office/drawing/2014/main" id="{2DB970C9-2628-4D5A-B6D5-4A84893EAFBF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A866786-0943-47F8-A467-7730AB859265}"/>
              </a:ext>
            </a:extLst>
          </p:cNvPr>
          <p:cNvSpPr/>
          <p:nvPr/>
        </p:nvSpPr>
        <p:spPr>
          <a:xfrm>
            <a:off x="5477389" y="48619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5B8291-72AD-43B2-9DC9-A59F379F8447}"/>
              </a:ext>
            </a:extLst>
          </p:cNvPr>
          <p:cNvSpPr txBox="1"/>
          <p:nvPr/>
        </p:nvSpPr>
        <p:spPr>
          <a:xfrm>
            <a:off x="6096000" y="5065038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Receptor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589BA-23F8-4F42-B3B9-6A5FFE902F53}"/>
              </a:ext>
            </a:extLst>
          </p:cNvPr>
          <p:cNvSpPr txBox="1"/>
          <p:nvPr/>
        </p:nvSpPr>
        <p:spPr>
          <a:xfrm>
            <a:off x="4392243" y="506503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Ligand #1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6686A0-5B81-4DA7-925D-F6408BD9A0EE}"/>
              </a:ext>
            </a:extLst>
          </p:cNvPr>
          <p:cNvGrpSpPr/>
          <p:nvPr/>
        </p:nvGrpSpPr>
        <p:grpSpPr>
          <a:xfrm>
            <a:off x="5097519" y="5847866"/>
            <a:ext cx="1523174" cy="400110"/>
            <a:chOff x="8874760" y="4597877"/>
            <a:chExt cx="1523174" cy="4001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43AA0-A963-45C7-A55A-64A9B05D8D6D}"/>
                </a:ext>
              </a:extLst>
            </p:cNvPr>
            <p:cNvSpPr txBox="1"/>
            <p:nvPr/>
          </p:nvSpPr>
          <p:spPr>
            <a:xfrm>
              <a:off x="8874760" y="4597877"/>
              <a:ext cx="1523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L + R       LR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544F39-96E8-4879-9550-09004375A49A}"/>
                </a:ext>
              </a:extLst>
            </p:cNvPr>
            <p:cNvGrpSpPr/>
            <p:nvPr/>
          </p:nvGrpSpPr>
          <p:grpSpPr>
            <a:xfrm>
              <a:off x="9591674" y="4732335"/>
              <a:ext cx="355600" cy="163515"/>
              <a:chOff x="9591674" y="4732335"/>
              <a:chExt cx="355600" cy="16351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46341EA-9DB9-45B5-A3FD-FAC6FBE74CE2}"/>
                  </a:ext>
                </a:extLst>
              </p:cNvPr>
              <p:cNvCxnSpPr/>
              <p:nvPr/>
            </p:nvCxnSpPr>
            <p:spPr>
              <a:xfrm>
                <a:off x="9591674" y="4732335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84A3FC-CA3A-40CD-91B0-AC50FAA3FB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91674" y="4895850"/>
                <a:ext cx="355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BC29CC-3970-43BC-A487-843AF21ED464}"/>
              </a:ext>
            </a:extLst>
          </p:cNvPr>
          <p:cNvSpPr txBox="1"/>
          <p:nvPr/>
        </p:nvSpPr>
        <p:spPr>
          <a:xfrm>
            <a:off x="5727577" y="5532470"/>
            <a:ext cx="52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on</a:t>
            </a:r>
            <a:endParaRPr lang="en-US" sz="2000" baseline="-25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3FAFB7-B847-4DEA-A957-909F88302D53}"/>
              </a:ext>
            </a:extLst>
          </p:cNvPr>
          <p:cNvSpPr txBox="1"/>
          <p:nvPr/>
        </p:nvSpPr>
        <p:spPr>
          <a:xfrm>
            <a:off x="8527029" y="5080368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</a:t>
            </a:r>
            <a:r>
              <a:rPr 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3200" baseline="-25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874932-10AB-4A42-8B7C-2F5A6CC18CF2}"/>
              </a:ext>
            </a:extLst>
          </p:cNvPr>
          <p:cNvSpPr txBox="1"/>
          <p:nvPr/>
        </p:nvSpPr>
        <p:spPr>
          <a:xfrm>
            <a:off x="8058150" y="5840187"/>
            <a:ext cx="323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What’s Affinity?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B13AE9-DADB-48D2-A012-DE19218D0570}"/>
              </a:ext>
            </a:extLst>
          </p:cNvPr>
          <p:cNvSpPr txBox="1"/>
          <p:nvPr/>
        </p:nvSpPr>
        <p:spPr>
          <a:xfrm>
            <a:off x="4392243" y="4283808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Ligand #2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512B8D-7517-4513-A9EA-15DCEDE59697}"/>
              </a:ext>
            </a:extLst>
          </p:cNvPr>
          <p:cNvSpPr/>
          <p:nvPr/>
        </p:nvSpPr>
        <p:spPr>
          <a:xfrm>
            <a:off x="5476678" y="4713137"/>
            <a:ext cx="91440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C126CE-4AC8-486B-9BE7-156B021AA3D9}"/>
              </a:ext>
            </a:extLst>
          </p:cNvPr>
          <p:cNvSpPr txBox="1"/>
          <p:nvPr/>
        </p:nvSpPr>
        <p:spPr>
          <a:xfrm>
            <a:off x="6344868" y="4283808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Blocker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33AFAF-D03B-4C86-86F4-61FB23BB9C9E}"/>
              </a:ext>
            </a:extLst>
          </p:cNvPr>
          <p:cNvSpPr/>
          <p:nvPr/>
        </p:nvSpPr>
        <p:spPr>
          <a:xfrm>
            <a:off x="6274913" y="44381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5C0F5-0983-4095-8FE8-7ED844FAFCD3}"/>
              </a:ext>
            </a:extLst>
          </p:cNvPr>
          <p:cNvSpPr/>
          <p:nvPr/>
        </p:nvSpPr>
        <p:spPr>
          <a:xfrm>
            <a:off x="738089" y="4407208"/>
            <a:ext cx="2783809" cy="17386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7E73B9-1B3D-412B-AAB2-967B85BDF9B4}"/>
              </a:ext>
            </a:extLst>
          </p:cNvPr>
          <p:cNvGrpSpPr/>
          <p:nvPr/>
        </p:nvGrpSpPr>
        <p:grpSpPr>
          <a:xfrm>
            <a:off x="2798736" y="4636530"/>
            <a:ext cx="409393" cy="314701"/>
            <a:chOff x="7389018" y="3441523"/>
            <a:chExt cx="409393" cy="314701"/>
          </a:xfrm>
        </p:grpSpPr>
        <p:sp>
          <p:nvSpPr>
            <p:cNvPr id="28" name="Rounded Rectangle 42">
              <a:extLst>
                <a:ext uri="{FF2B5EF4-FFF2-40B4-BE49-F238E27FC236}">
                  <a16:creationId xmlns:a16="http://schemas.microsoft.com/office/drawing/2014/main" id="{32AAFB0E-6DE6-47EA-9131-0BBC53A966D4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43">
              <a:extLst>
                <a:ext uri="{FF2B5EF4-FFF2-40B4-BE49-F238E27FC236}">
                  <a16:creationId xmlns:a16="http://schemas.microsoft.com/office/drawing/2014/main" id="{5513AFEE-558B-4845-9FAB-5EDF980D39A1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868985-1C56-4117-8A0E-E2F460BF02B6}"/>
              </a:ext>
            </a:extLst>
          </p:cNvPr>
          <p:cNvGrpSpPr/>
          <p:nvPr/>
        </p:nvGrpSpPr>
        <p:grpSpPr>
          <a:xfrm>
            <a:off x="2794567" y="5094855"/>
            <a:ext cx="409393" cy="314701"/>
            <a:chOff x="7389018" y="3441523"/>
            <a:chExt cx="409393" cy="314701"/>
          </a:xfrm>
        </p:grpSpPr>
        <p:sp>
          <p:nvSpPr>
            <p:cNvPr id="31" name="Rounded Rectangle 42">
              <a:extLst>
                <a:ext uri="{FF2B5EF4-FFF2-40B4-BE49-F238E27FC236}">
                  <a16:creationId xmlns:a16="http://schemas.microsoft.com/office/drawing/2014/main" id="{EE4676E7-1DE2-4821-916C-52C84CB7E1B1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43">
              <a:extLst>
                <a:ext uri="{FF2B5EF4-FFF2-40B4-BE49-F238E27FC236}">
                  <a16:creationId xmlns:a16="http://schemas.microsoft.com/office/drawing/2014/main" id="{314B40DC-CA4C-4C90-90C0-CDC56D8F8778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1EADA4-4D2F-4F00-A47A-C8ACDD9E585C}"/>
              </a:ext>
            </a:extLst>
          </p:cNvPr>
          <p:cNvGrpSpPr/>
          <p:nvPr/>
        </p:nvGrpSpPr>
        <p:grpSpPr>
          <a:xfrm>
            <a:off x="2787582" y="5601061"/>
            <a:ext cx="409393" cy="314701"/>
            <a:chOff x="7389018" y="3441523"/>
            <a:chExt cx="409393" cy="314701"/>
          </a:xfrm>
        </p:grpSpPr>
        <p:sp>
          <p:nvSpPr>
            <p:cNvPr id="34" name="Rounded Rectangle 42">
              <a:extLst>
                <a:ext uri="{FF2B5EF4-FFF2-40B4-BE49-F238E27FC236}">
                  <a16:creationId xmlns:a16="http://schemas.microsoft.com/office/drawing/2014/main" id="{98771354-86F3-4E80-91BF-B7DC9A4B8070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43">
              <a:extLst>
                <a:ext uri="{FF2B5EF4-FFF2-40B4-BE49-F238E27FC236}">
                  <a16:creationId xmlns:a16="http://schemas.microsoft.com/office/drawing/2014/main" id="{3C82014E-8CAA-4384-AFAC-BD64C4DADCBC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38C83093-611D-4BE2-869F-C19C30FAC921}"/>
              </a:ext>
            </a:extLst>
          </p:cNvPr>
          <p:cNvSpPr/>
          <p:nvPr/>
        </p:nvSpPr>
        <p:spPr>
          <a:xfrm>
            <a:off x="2370431" y="512608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0E0646-A89D-4168-A344-DA4812927478}"/>
              </a:ext>
            </a:extLst>
          </p:cNvPr>
          <p:cNvSpPr/>
          <p:nvPr/>
        </p:nvSpPr>
        <p:spPr>
          <a:xfrm>
            <a:off x="1150043" y="466902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7010153-E92C-4CC9-8593-B3F78BC541C5}"/>
              </a:ext>
            </a:extLst>
          </p:cNvPr>
          <p:cNvSpPr/>
          <p:nvPr/>
        </p:nvSpPr>
        <p:spPr>
          <a:xfrm>
            <a:off x="1851644" y="475885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C97645-ACD7-41ED-A924-10DA2EFFE36E}"/>
              </a:ext>
            </a:extLst>
          </p:cNvPr>
          <p:cNvSpPr/>
          <p:nvPr/>
        </p:nvSpPr>
        <p:spPr>
          <a:xfrm>
            <a:off x="1150043" y="524713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90F0F76-2984-40E5-B15E-4635DA67DB83}"/>
              </a:ext>
            </a:extLst>
          </p:cNvPr>
          <p:cNvSpPr/>
          <p:nvPr/>
        </p:nvSpPr>
        <p:spPr>
          <a:xfrm>
            <a:off x="1897364" y="541942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B72F463-5B9C-4C96-A1BF-3D32267C16D1}"/>
              </a:ext>
            </a:extLst>
          </p:cNvPr>
          <p:cNvSpPr/>
          <p:nvPr/>
        </p:nvSpPr>
        <p:spPr>
          <a:xfrm>
            <a:off x="1405239" y="574289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F0E2B89-B44D-4D19-A5E6-64F68896831A}"/>
              </a:ext>
            </a:extLst>
          </p:cNvPr>
          <p:cNvSpPr/>
          <p:nvPr/>
        </p:nvSpPr>
        <p:spPr>
          <a:xfrm>
            <a:off x="1689795" y="50803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8BCBF36-EFCB-4862-953B-8DC9326A058F}"/>
              </a:ext>
            </a:extLst>
          </p:cNvPr>
          <p:cNvSpPr/>
          <p:nvPr/>
        </p:nvSpPr>
        <p:spPr>
          <a:xfrm>
            <a:off x="2136518" y="580214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E94F6A-0985-4E43-AED1-32E84C6C3482}"/>
              </a:ext>
            </a:extLst>
          </p:cNvPr>
          <p:cNvSpPr/>
          <p:nvPr/>
        </p:nvSpPr>
        <p:spPr>
          <a:xfrm>
            <a:off x="2316358" y="474459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89CE271-C61C-4C57-86A4-E3CC40D3E086}"/>
              </a:ext>
            </a:extLst>
          </p:cNvPr>
          <p:cNvSpPr/>
          <p:nvPr/>
        </p:nvSpPr>
        <p:spPr>
          <a:xfrm>
            <a:off x="2492957" y="582432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2072139-E246-44D6-88DA-281537CD70E6}"/>
              </a:ext>
            </a:extLst>
          </p:cNvPr>
          <p:cNvSpPr/>
          <p:nvPr/>
        </p:nvSpPr>
        <p:spPr>
          <a:xfrm>
            <a:off x="1253413" y="488365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76ECC91-8DD5-47F8-80DC-BDD8B2157C6F}"/>
              </a:ext>
            </a:extLst>
          </p:cNvPr>
          <p:cNvSpPr/>
          <p:nvPr/>
        </p:nvSpPr>
        <p:spPr>
          <a:xfrm>
            <a:off x="1103861" y="562189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CA515E6-D3C8-47B7-AF74-A87AA9D0699E}"/>
              </a:ext>
            </a:extLst>
          </p:cNvPr>
          <p:cNvSpPr/>
          <p:nvPr/>
        </p:nvSpPr>
        <p:spPr>
          <a:xfrm>
            <a:off x="1581293" y="531811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7C3A28-8E7A-423A-BF14-FBF1B17124FB}"/>
              </a:ext>
            </a:extLst>
          </p:cNvPr>
          <p:cNvSpPr/>
          <p:nvPr/>
        </p:nvSpPr>
        <p:spPr>
          <a:xfrm>
            <a:off x="2111904" y="500763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3A97F5-E241-4902-9615-B2867D373A4D}"/>
              </a:ext>
            </a:extLst>
          </p:cNvPr>
          <p:cNvSpPr/>
          <p:nvPr/>
        </p:nvSpPr>
        <p:spPr>
          <a:xfrm>
            <a:off x="2270638" y="546514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4996B21-2C8B-4BE7-A38C-2AF2C85FD0B3}"/>
              </a:ext>
            </a:extLst>
          </p:cNvPr>
          <p:cNvSpPr/>
          <p:nvPr/>
        </p:nvSpPr>
        <p:spPr>
          <a:xfrm>
            <a:off x="2534580" y="45450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D0F761F-0503-4B3D-923B-8266D31EE4B5}"/>
              </a:ext>
            </a:extLst>
          </p:cNvPr>
          <p:cNvSpPr/>
          <p:nvPr/>
        </p:nvSpPr>
        <p:spPr>
          <a:xfrm>
            <a:off x="1818560" y="580056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2EFAF4F-254C-4908-9EBC-E2A7B79E78BB}"/>
              </a:ext>
            </a:extLst>
          </p:cNvPr>
          <p:cNvSpPr/>
          <p:nvPr/>
        </p:nvSpPr>
        <p:spPr>
          <a:xfrm>
            <a:off x="2534580" y="5320979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7 1.11022E-16 C 0.00091 -0.00208 0.00169 -0.0044 0.0026 -0.00741 C 0.00508 -0.01574 0.00573 -0.02384 0.00391 -0.025 C 0.00208 -0.02662 -0.0013 -0.02083 -0.00378 -0.01227 C -0.00508 -0.00787 -0.00586 -0.0037 -0.00612 -0.00069 C -0.00651 0.00185 -0.00664 0.0044 -0.00664 0.00718 C -0.00664 0.01667 -0.00495 0.02454 -0.00299 0.02454 C -0.00104 0.02454 0.00065 0.01667 0.00065 0.00718 C 0.00065 0.00278 0.00026 -0.00139 -0.00039 -0.00417 C -0.00065 -0.00671 -0.0013 -0.00949 -0.00208 -0.01227 C -0.00469 -0.02083 -0.00807 -0.02662 -0.0099 -0.025 C -0.01172 -0.02361 -0.01107 -0.01574 -0.00846 -0.00718 C -0.00742 -0.00324 -0.00612 0.00023 -0.00469 0.00255 C -0.00365 0.00463 -0.00247 0.00648 -0.00091 0.00833 C 0.00365 0.01435 0.00833 0.01713 0.00964 0.01458 C 0.01068 0.01204 0.0082 0.00509 0.00352 -0.00069 C 0.00156 -0.00324 -0.00039 -0.00509 -0.00208 -0.00625 C -0.00365 -0.00764 -0.0056 -0.00856 -0.00755 -0.00926 C -0.01328 -0.01134 -0.0181 -0.01065 -0.01849 -0.00741 C -0.01901 -0.00417 -0.01484 1.11022E-16 -0.00911 0.00208 C -0.00664 0.00278 -0.00417 0.00324 -0.00221 0.00301 C -0.00052 0.00301 0.0013 0.00278 0.00313 0.00208 C 0.00885 1.11022E-16 0.01302 -0.0044 0.0125 -0.00764 C 0.01211 -0.01065 0.00729 -0.01157 0.00156 -0.00949 C -0.00104 -0.00833 -0.00352 -0.00694 -0.00521 -0.00532 C -0.00664 -0.00394 -0.00794 -0.00255 -0.0095 -0.00069 C -0.01406 0.00532 -0.01667 0.01204 -0.01549 0.01458 C -0.01432 0.01713 -0.0095 0.01435 -0.00508 0.00856 C -0.00286 0.00556 -0.00104 0.00278 -4.16667E-7 1.11022E-16 Z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9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1.11111E-6 C 0.00091 -0.00208 0.00169 -0.0044 0.00261 -0.00741 C 0.00508 -0.01574 0.00573 -0.02384 0.00391 -0.025 C 0.00208 -0.02662 -0.0013 -0.02083 -0.00378 -0.01227 C -0.00508 -0.00787 -0.00586 -0.0037 -0.00612 -0.0007 C -0.00651 0.00185 -0.00664 0.0044 -0.00664 0.00717 C -0.00664 0.01667 -0.00495 0.02454 -0.00299 0.02454 C -0.00104 0.02454 0.00065 0.01667 0.00065 0.00717 C 0.00065 0.00278 0.00026 -0.00139 -0.00039 -0.00417 C -0.00065 -0.00671 -0.0013 -0.00949 -0.00208 -0.01227 C -0.00469 -0.02083 -0.00807 -0.02662 -0.00989 -0.025 C -0.01172 -0.02361 -0.01107 -0.01574 -0.00846 -0.00718 C -0.00742 -0.00324 -0.00612 0.00023 -0.00469 0.00255 C -0.00364 0.00463 -0.00247 0.00648 -0.00091 0.00833 C 0.00365 0.01435 0.00833 0.01713 0.00964 0.01458 C 0.01068 0.01204 0.0082 0.00509 0.00352 -0.0007 C 0.00156 -0.00324 -0.00039 -0.00509 -0.00208 -0.00625 C -0.00364 -0.00764 -0.0056 -0.00857 -0.00755 -0.00926 C -0.01328 -0.01134 -0.0181 -0.01065 -0.01849 -0.00741 C -0.01901 -0.00417 -0.01484 1.11111E-6 -0.00911 0.00208 C -0.00664 0.00278 -0.00417 0.00324 -0.00221 0.00301 C -0.00052 0.00301 0.0013 0.00278 0.00313 0.00208 C 0.00886 1.11111E-6 0.01302 -0.0044 0.0125 -0.00764 C 0.01211 -0.01065 0.00729 -0.01158 0.00156 -0.00949 C -0.00104 -0.00833 -0.00351 -0.00695 -0.00521 -0.00533 C -0.00664 -0.00394 -0.00794 -0.00255 -0.0095 -0.0007 C -0.01406 0.00532 -0.01667 0.01204 -0.01549 0.01458 C -0.01432 0.01713 -0.0095 0.01435 -0.00508 0.00856 C -0.00286 0.00555 -0.00104 0.00278 -8.33333E-7 1.11111E-6 Z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9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54167E-6 4.07407E-6 C 0.00092 -0.00209 0.0017 -0.0044 0.00261 -0.00741 C 0.00508 -0.01574 0.00573 -0.02385 0.00391 -0.025 C 0.00209 -0.02662 -0.0013 -0.02084 -0.00377 -0.01227 C -0.00507 -0.00787 -0.00586 -0.00371 -0.00612 -0.0007 C -0.00651 0.00185 -0.00664 0.00439 -0.00664 0.00717 C -0.00664 0.01666 -0.00494 0.02453 -0.00299 0.02453 C -0.00104 0.02453 0.00065 0.01666 0.00065 0.00717 C 0.00065 0.00277 0.00026 -0.00139 -0.00039 -0.00417 C -0.00065 -0.00672 -0.0013 -0.00949 -0.00208 -0.01227 C -0.00468 -0.02084 -0.00807 -0.02662 -0.00989 -0.025 C -0.01172 -0.02362 -0.01106 -0.01574 -0.00846 -0.00718 C -0.00742 -0.00324 -0.00612 0.00023 -0.00468 0.00254 C -0.00364 0.00463 -0.00247 0.00648 -0.00091 0.00833 C 0.00365 0.01435 0.00834 0.01713 0.00964 0.01458 C 0.01068 0.01203 0.00821 0.00509 0.00352 -0.0007 C 0.00157 -0.00324 -0.00039 -0.0051 -0.00208 -0.00625 C -0.00364 -0.00764 -0.0056 -0.00857 -0.00755 -0.00926 C -0.01328 -0.01135 -0.0181 -0.01065 -0.01849 -0.00741 C -0.01901 -0.00417 -0.01484 4.07407E-6 -0.00911 0.00208 C -0.00664 0.00277 -0.00416 0.00324 -0.00221 0.00301 C -0.00052 0.00301 0.00131 0.00277 0.00313 0.00208 C 0.00886 4.07407E-6 0.01302 -0.0044 0.0125 -0.00764 C 0.01211 -0.01065 0.0073 -0.01158 0.00157 -0.00949 C -0.00104 -0.00834 -0.00351 -0.00695 -0.0052 -0.00533 C -0.00664 -0.00394 -0.00794 -0.00255 -0.0095 -0.0007 C -0.01406 0.00532 -0.01666 0.01203 -0.01549 0.01458 C -0.01432 0.01713 -0.0095 0.01435 -0.00507 0.00856 C -0.00286 0.00555 -0.00104 0.00277 -3.54167E-6 4.07407E-6 Z " pathEditMode="relative" rAng="0" ptsTypes="AAAAAAAAAAAAAAAAAAAAAAAAAAAAA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125E-6 4.44444E-6 C 0.00091 -0.00209 0.0017 -0.0044 0.00261 -0.00741 C 0.00508 -0.01575 0.00573 -0.02385 0.00391 -0.025 C 0.00209 -0.02662 -0.0013 -0.02084 -0.00377 -0.01227 C -0.00507 -0.00787 -0.00586 -0.00371 -0.00612 -0.0007 C -0.00651 0.00185 -0.00664 0.00439 -0.00664 0.00717 C -0.00664 0.01666 -0.00494 0.02453 -0.00299 0.02453 C -0.00104 0.02453 0.00065 0.01666 0.00065 0.00717 C 0.00065 0.00277 0.00026 -0.00139 -0.00039 -0.00417 C -0.00065 -0.00672 -0.0013 -0.0095 -0.00208 -0.01227 C -0.00468 -0.02084 -0.00807 -0.02662 -0.00989 -0.025 C -0.01172 -0.02362 -0.01106 -0.01575 -0.00846 -0.00718 C -0.00742 -0.00325 -0.00612 0.00023 -0.00468 0.00254 C -0.00364 0.00463 -0.00247 0.00648 -0.00091 0.00833 C 0.00365 0.01435 0.00834 0.01713 0.00964 0.01458 C 0.01068 0.01203 0.00821 0.00509 0.00352 -0.0007 C 0.00157 -0.00325 -0.00039 -0.0051 -0.00208 -0.00625 C -0.00364 -0.00764 -0.0056 -0.00857 -0.00755 -0.00926 C -0.01328 -0.01135 -0.0181 -0.01065 -0.01849 -0.00741 C -0.01901 -0.00417 -0.01484 4.44444E-6 -0.00911 0.00208 C -0.00664 0.00277 -0.00416 0.00324 -0.00221 0.003 C -0.00052 0.003 0.00131 0.00277 0.00313 0.00208 C 0.00886 4.44444E-6 0.01302 -0.0044 0.0125 -0.00764 C 0.01211 -0.01065 0.00729 -0.01158 0.00157 -0.0095 C -0.00104 -0.00834 -0.00351 -0.00695 -0.00521 -0.00533 C -0.00664 -0.00394 -0.00794 -0.00255 -0.0095 -0.0007 C -0.01406 0.00532 -0.01666 0.01203 -0.01549 0.01458 C -0.01432 0.01713 -0.0095 0.01435 -0.00507 0.00856 C -0.00286 0.00555 -0.00104 0.00277 -3.125E-6 4.44444E-6 Z " pathEditMode="relative" rAng="0" ptsTypes="AAAAAAAAAAAAAAAAAAAAAAAAAAAAA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95833E-6 -2.22222E-6 C 0.00092 -0.00208 0.0017 -0.0044 0.00261 -0.00741 C 0.00508 -0.01574 0.00573 -0.02384 0.00391 -0.025 C 0.00209 -0.02662 -0.0013 -0.02083 -0.00377 -0.01227 C -0.00507 -0.00787 -0.00586 -0.0037 -0.00612 -0.00069 C -0.00651 0.00185 -0.00664 0.0044 -0.00664 0.00718 C -0.00664 0.01667 -0.00494 0.02454 -0.00299 0.02454 C -0.00104 0.02454 0.00066 0.01667 0.00066 0.00718 C 0.00066 0.00278 0.00026 -0.00139 -0.00039 -0.00416 C -0.00065 -0.00671 -0.0013 -0.00949 -0.00208 -0.01227 C -0.00468 -0.02083 -0.00807 -0.02662 -0.00989 -0.025 C -0.01171 -0.02361 -0.01106 -0.01574 -0.00846 -0.00717 C -0.00742 -0.00324 -0.00612 0.00023 -0.00468 0.00255 C -0.00364 0.00463 -0.00247 0.00648 -0.00091 0.00834 C 0.00365 0.01435 0.00834 0.01713 0.00964 0.01459 C 0.01068 0.01204 0.00821 0.00509 0.00352 -0.00069 C 0.00157 -0.00324 -0.00039 -0.00509 -0.00208 -0.00625 C -0.00364 -0.00764 -0.00559 -0.00856 -0.00755 -0.00926 C -0.01328 -0.01134 -0.01809 -0.01065 -0.01849 -0.00741 C -0.01901 -0.00416 -0.01484 -2.22222E-6 -0.00911 0.00209 C -0.00664 0.00278 -0.00416 0.00324 -0.00221 0.00301 C -0.00052 0.00301 0.00131 0.00278 0.00313 0.00209 C 0.00886 -2.22222E-6 0.01302 -0.0044 0.0125 -0.00764 C 0.01211 -0.01065 0.0073 -0.01157 0.00157 -0.00949 C -0.00104 -0.00833 -0.00351 -0.00694 -0.0052 -0.00532 C -0.00664 -0.00393 -0.00794 -0.00254 -0.0095 -0.00069 C -0.01406 0.00533 -0.01666 0.01204 -0.01549 0.01459 C -0.01432 0.01713 -0.0095 0.01435 -0.00507 0.00857 C -0.00286 0.00556 -0.00104 0.00278 -3.95833E-6 -2.22222E-6 Z " pathEditMode="relative" rAng="0" ptsTypes="AAAAAAAAAAAAAAAAAAAAAAAAAAAAA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5833E-6 -4.44444E-6 C 0.00091 -0.00208 0.00169 -0.00439 0.0026 -0.0074 C 0.00508 -0.01574 0.00573 -0.02384 0.0039 -0.025 C 0.00208 -0.02662 -0.0013 -0.02083 -0.00378 -0.01226 C -0.00508 -0.00787 -0.00586 -0.0037 -0.00612 -0.00069 C -0.00651 0.00186 -0.00664 0.0044 -0.00664 0.00718 C -0.00664 0.01667 -0.00495 0.02454 -0.003 0.02454 C -0.00104 0.02454 0.00065 0.01667 0.00065 0.00718 C 0.00065 0.00278 0.00026 -0.00138 -0.00039 -0.00416 C -0.00065 -0.00671 -0.0013 -0.00949 -0.00208 -0.01226 C -0.00469 -0.02083 -0.00807 -0.02662 -0.0099 -0.025 C -0.01172 -0.02361 -0.01107 -0.01574 -0.00846 -0.00717 C -0.00742 -0.00324 -0.00612 0.00024 -0.00469 0.00255 C -0.00365 0.00463 -0.00248 0.00649 -0.00091 0.00834 C 0.00364 0.01436 0.00833 0.01713 0.00963 0.01459 C 0.01068 0.01204 0.0082 0.0051 0.00351 -0.00069 C 0.00156 -0.00324 -0.00039 -0.00509 -0.00208 -0.00625 C -0.00365 -0.00763 -0.0056 -0.00856 -0.00755 -0.00925 C -0.01328 -0.01134 -0.0181 -0.01064 -0.01849 -0.0074 C -0.01901 -0.00416 -0.01485 -4.44444E-6 -0.00912 0.00209 C -0.00664 0.00278 -0.00417 0.00325 -0.00221 0.00301 C -0.00052 0.00301 0.0013 0.00278 0.00312 0.00209 C 0.00885 -4.44444E-6 0.01302 -0.00439 0.0125 -0.00763 C 0.01211 -0.01064 0.00729 -0.01157 0.00156 -0.00949 C -0.00104 -0.00833 -0.00352 -0.00694 -0.00521 -0.00532 C -0.00664 -0.00393 -0.00794 -0.00254 -0.00951 -0.00069 C -0.01406 0.00533 -0.01667 0.01204 -0.0155 0.01459 C -0.01432 0.01713 -0.00951 0.01436 -0.00508 0.00857 C -0.00287 0.00556 -0.00104 0.00278 1.45833E-6 -4.44444E-6 Z " pathEditMode="relative" rAng="0" ptsTypes="AAAAAAAAAAAAAAAAAAAAAAAAAAA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C 0.00092 -0.00208 0.0017 -0.00439 0.00261 -0.0074 C 0.00508 -0.01574 0.00573 -0.02384 0.00391 -0.025 C 0.00209 -0.02662 -0.0013 -0.02083 -0.00377 -0.01226 C -0.00507 -0.00787 -0.00585 -0.0037 -0.00612 -0.00069 C -0.00651 0.00186 -0.00664 0.0044 -0.00664 0.00718 C -0.00664 0.01667 -0.00494 0.02454 -0.00299 0.02454 C -0.00104 0.02454 0.00066 0.01667 0.00066 0.00718 C 0.00066 0.00278 0.00027 -0.00138 -0.00039 -0.00416 C -0.00065 -0.00671 -0.0013 -0.00949 -0.00208 -0.01226 C -0.00468 -0.02083 -0.00807 -0.02662 -0.00989 -0.025 C -0.01171 -0.02361 -0.01106 -0.01574 -0.00846 -0.00717 C -0.00742 -0.00324 -0.00612 0.00024 -0.00468 0.00255 C -0.00364 0.00463 -0.00247 0.00649 -0.00091 0.00834 C 0.00365 0.01436 0.00834 0.01713 0.00964 0.01459 C 0.01068 0.01204 0.00821 0.0051 0.00352 -0.00069 C 0.00157 -0.00324 -0.00039 -0.00509 -0.00208 -0.00625 C -0.00364 -0.00763 -0.00559 -0.00856 -0.00755 -0.00925 C -0.01328 -0.01134 -0.01809 -0.01064 -0.01848 -0.0074 C -0.01901 -0.00416 -0.01484 -4.81481E-6 -0.00911 0.00209 C -0.00664 0.00278 -0.00416 0.00325 -0.00221 0.00301 C -0.00052 0.00301 0.00131 0.00278 0.00313 0.00209 C 0.00886 -4.81481E-6 0.01303 -0.00439 0.0125 -0.00763 C 0.01211 -0.01064 0.0073 -0.01157 0.00157 -0.00949 C -0.00104 -0.00833 -0.00351 -0.00694 -0.0052 -0.00532 C -0.00664 -0.00393 -0.00794 -0.00254 -0.0095 -0.00069 C -0.01406 0.00533 -0.01666 0.01204 -0.01549 0.01459 C -0.01432 0.01713 -0.0095 0.01436 -0.00507 0.00857 C -0.00286 0.00556 -0.00104 0.00278 -4.58333E-6 -4.81481E-6 Z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5833E-6 2.59259E-6 C 0.00091 -0.00209 0.00169 -0.0044 0.0026 -0.00741 C 0.00508 -0.01574 0.00573 -0.02385 0.0039 -0.025 C 0.00208 -0.02662 -0.0013 -0.02084 -0.00378 -0.01227 C -0.00508 -0.00787 -0.00586 -0.00371 -0.00612 -0.0007 C -0.00651 0.00185 -0.00664 0.0044 -0.00664 0.00717 C -0.00664 0.01666 -0.00495 0.02453 -0.003 0.02453 C -0.00104 0.02453 0.00065 0.01666 0.00065 0.00717 C 0.00065 0.00278 0.00026 -0.00139 -0.00039 -0.00417 C -0.00065 -0.00672 -0.0013 -0.00949 -0.00208 -0.01227 C -0.00469 -0.02084 -0.00807 -0.02662 -0.0099 -0.025 C -0.01172 -0.02361 -0.01107 -0.01574 -0.00846 -0.00718 C -0.00742 -0.00324 -0.00612 0.00023 -0.00469 0.00254 C -0.00365 0.00463 -0.00248 0.00648 -0.00091 0.00833 C 0.00364 0.01435 0.00833 0.01713 0.00963 0.01458 C 0.01068 0.01203 0.0082 0.00509 0.00351 -0.0007 C 0.00156 -0.00324 -0.00039 -0.0051 -0.00208 -0.00625 C -0.00365 -0.00764 -0.0056 -0.00857 -0.00755 -0.00926 C -0.01328 -0.01135 -0.0181 -0.01065 -0.01849 -0.00741 C -0.01901 -0.00417 -0.01485 2.59259E-6 -0.00912 0.00208 C -0.00664 0.00278 -0.00417 0.00324 -0.00221 0.00301 C -0.00052 0.00301 0.0013 0.00278 0.00312 0.00208 C 0.00885 2.59259E-6 0.01302 -0.0044 0.0125 -0.00764 C 0.01211 -0.01065 0.00729 -0.01158 0.00156 -0.00949 C -0.00104 -0.00834 -0.00352 -0.00695 -0.00521 -0.00533 C -0.00664 -0.00394 -0.00794 -0.00255 -0.00951 -0.0007 C -0.01406 0.00532 -0.01667 0.01203 -0.0155 0.01458 C -0.01432 0.01713 -0.00951 0.01435 -0.00508 0.00856 C -0.00287 0.00555 -0.00104 0.00278 1.45833E-6 2.59259E-6 Z " pathEditMode="relative" rAng="0" ptsTypes="AAAAAAAAAAAAAAAAAAAAAAAAAAA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C 0.00104 -0.00232 0.00182 -0.00486 0.0026 -0.00787 C 0.00495 -0.01713 0.0056 -0.02616 0.00377 -0.02778 C 0.00221 -0.02917 -0.00104 -0.02292 -0.00339 -0.01366 C -0.00456 -0.0088 -0.00534 -0.00417 -0.0056 -0.00047 C -0.00599 0.00208 -0.00612 0.00509 -0.00612 0.00833 C -0.00612 0.01852 -0.00456 0.02754 -0.00274 0.02754 C -0.00078 0.02754 0.00065 0.01852 0.00065 0.00833 C 0.00065 0.00347 0.00039 -0.00139 -0.00026 -0.00463 C -0.00052 -0.00718 -0.00104 -0.01042 -0.00195 -0.0132 C -0.0043 -0.02292 -0.00755 -0.02917 -0.00912 -0.02778 C -0.01094 -0.02593 -0.01029 -0.01713 -0.00781 -0.00787 C -0.0069 -0.00324 -0.0056 0.00023 -0.0043 0.00301 C -0.00339 0.00532 -0.00221 0.0074 -0.00078 0.00949 C 0.00364 0.01597 0.00794 0.01921 0.00911 0.01643 C 0.01015 0.01342 0.00781 0.00602 0.00351 -0.00047 C 0.00169 -0.00324 -0.00026 -0.00533 -0.00195 -0.00672 C -0.00339 -0.00811 -0.00508 -0.00926 -0.00703 -0.01019 C -0.01237 -0.0125 -0.01693 -0.01158 -0.01745 -0.00787 C -0.01771 -0.00463 -0.01367 3.33333E-6 -0.00846 0.00231 C -0.00612 0.00347 -0.00378 0.00393 -0.00208 0.00347 C -0.00039 0.00347 0.00117 0.00324 0.00299 0.00231 C 0.00833 3.33333E-6 0.01237 -0.00486 0.01211 -0.00811 C 0.01159 -0.01158 0.0069 -0.0125 0.00169 -0.01042 C -0.00078 -0.00926 -0.00326 -0.00764 -0.00469 -0.00556 C -0.00612 -0.00417 -0.00729 -0.00255 -0.00886 -0.00047 C -0.01302 0.00602 -0.01563 0.01342 -0.01432 0.01643 C -0.01328 0.01921 -0.00886 0.01597 -0.00456 0.00972 C -0.00274 0.00625 -0.00078 0.00324 1.45833E-6 3.33333E-6 Z " pathEditMode="relative" rAng="0" ptsTypes="AAAAAAAAAAAAAAAAAAAAAAAAAAAAA">
                                      <p:cBhvr>
                                        <p:cTn id="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9" presetClass="pat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4.07407E-6 C 0.00105 -0.00232 0.00183 -0.00487 0.00261 -0.00787 C 0.00495 -0.01713 0.0056 -0.02616 0.00378 -0.02778 C 0.00222 -0.02917 -0.00104 -0.02292 -0.00338 -0.01366 C -0.00455 -0.0088 -0.00533 -0.00417 -0.00559 -0.00047 C -0.00599 0.00208 -0.00612 0.00509 -0.00612 0.00833 C -0.00612 0.01851 -0.00455 0.02754 -0.00273 0.02754 C -0.00078 0.02754 0.00066 0.01851 0.00066 0.00833 C 0.00066 0.00347 0.00039 -0.00139 -0.00026 -0.00463 C -0.00052 -0.00718 -0.00104 -0.01042 -0.00195 -0.0132 C -0.00429 -0.02292 -0.00755 -0.02917 -0.00911 -0.02778 C -0.01093 -0.02593 -0.01028 -0.01713 -0.00781 -0.00787 C -0.0069 -0.00324 -0.00559 0.00023 -0.00429 0.00301 C -0.00338 0.00532 -0.00221 0.0074 -0.00078 0.00949 C 0.00365 0.01597 0.00795 0.01921 0.00912 0.01643 C 0.01016 0.01342 0.00782 0.00601 0.00352 -0.00047 C 0.0017 -0.00324 -0.00026 -0.00533 -0.00195 -0.00672 C -0.00338 -0.00811 -0.00507 -0.00926 -0.00703 -0.01019 C -0.01237 -0.0125 -0.01692 -0.01158 -0.01744 -0.00787 C -0.0177 -0.00463 -0.01367 4.07407E-6 -0.00846 0.00231 C -0.00612 0.00347 -0.00377 0.00393 -0.00208 0.00347 C -0.00039 0.00347 0.00118 0.00324 0.003 0.00231 C 0.00834 4.07407E-6 0.01237 -0.00487 0.01211 -0.00811 C 0.01159 -0.01158 0.00691 -0.0125 0.0017 -0.01042 C -0.00078 -0.00926 -0.00325 -0.00764 -0.00468 -0.00556 C -0.00612 -0.00417 -0.00729 -0.00255 -0.00885 -0.00047 C -0.01302 0.00601 -0.01562 0.01342 -0.01432 0.01643 C -0.01328 0.01921 -0.00885 0.01597 -0.00455 0.00972 C -0.00273 0.00625 -0.00078 0.00324 -3.95833E-6 4.07407E-6 Z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9" presetClass="path" presetSubtype="0" repeatCount="indefinite" autoRev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125E-6 7.40741E-7 C 0.00104 -0.00232 0.00182 -0.00486 0.0026 -0.00787 C 0.00494 -0.01713 0.0056 -0.02616 0.00377 -0.02778 C 0.00221 -0.02917 -0.00104 -0.02292 -0.00339 -0.01366 C -0.00456 -0.0088 -0.00534 -0.00417 -0.0056 -0.00046 C -0.00599 0.00208 -0.00612 0.00509 -0.00612 0.00833 C -0.00612 0.01852 -0.00456 0.02755 -0.00274 0.02755 C -0.00078 0.02755 0.00065 0.01852 0.00065 0.00833 C 0.00065 0.00347 0.00039 -0.00139 -0.00026 -0.00463 C -0.00052 -0.00718 -0.00104 -0.01042 -0.00196 -0.0132 C -0.0043 -0.02292 -0.00756 -0.02917 -0.00912 -0.02778 C -0.01094 -0.02593 -0.01029 -0.01713 -0.00782 -0.00787 C -0.0069 -0.00324 -0.0056 0.00023 -0.0043 0.00301 C -0.00339 0.00532 -0.00222 0.00741 -0.00078 0.00949 C 0.00364 0.01597 0.00794 0.01921 0.00911 0.01643 C 0.01015 0.01343 0.00781 0.00602 0.00351 -0.00046 C 0.00169 -0.00324 -0.00026 -0.00532 -0.00196 -0.00671 C -0.00339 -0.0081 -0.00508 -0.00926 -0.00703 -0.01019 C -0.01237 -0.0125 -0.01693 -0.01157 -0.01745 -0.00787 C -0.01771 -0.00463 -0.01367 7.40741E-7 -0.00847 0.00231 C -0.00612 0.00347 -0.00378 0.00393 -0.00209 0.00347 C -0.00039 0.00347 0.00117 0.00324 0.00299 0.00231 C 0.00833 7.40741E-7 0.01237 -0.00486 0.01211 -0.0081 C 0.01159 -0.01157 0.0069 -0.0125 0.00169 -0.01042 C -0.00078 -0.00926 -0.00326 -0.00764 -0.00469 -0.00556 C -0.00612 -0.00417 -0.00729 -0.00255 -0.00886 -0.00046 C -0.01302 0.00602 -0.01563 0.01343 -0.01433 0.01643 C -0.01328 0.01921 -0.00886 0.01597 -0.00456 0.00972 C -0.00274 0.00625 -0.00078 0.00324 3.125E-6 7.40741E-7 Z " pathEditMode="relative" rAng="0" ptsTypes="AAAAAAAAAAAAAAAAAAAAAAAAAAAAA">
                                      <p:cBhvr>
                                        <p:cTn id="8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9" presetClass="path" presetSubtype="0" repeatCount="indefinite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7.40741E-7 C 0.00105 -0.00232 0.00183 -0.00486 0.00261 -0.00787 C 0.00495 -0.01713 0.0056 -0.02616 0.00378 -0.02778 C 0.00222 -0.02917 -0.00104 -0.02292 -0.00338 -0.01366 C -0.00455 -0.0088 -0.00533 -0.00417 -0.00559 -0.00046 C -0.00598 0.00208 -0.00611 0.00509 -0.00611 0.00833 C -0.00611 0.01852 -0.00455 0.02755 -0.00273 0.02755 C -0.00078 0.02755 0.00066 0.01852 0.00066 0.00833 C 0.00066 0.00347 0.0004 -0.00139 -0.00026 -0.00463 C -0.00052 -0.00718 -0.00104 -0.01042 -0.00195 -0.0132 C -0.00429 -0.02292 -0.00755 -0.02917 -0.00911 -0.02778 C -0.01093 -0.02593 -0.01029 -0.01713 -0.00781 -0.00787 C -0.0069 -0.00324 -0.00559 0.00023 -0.00429 0.00301 C -0.00338 0.00532 -0.00221 0.00741 -0.00078 0.00949 C 0.00365 0.01597 0.00795 0.01921 0.00912 0.01643 C 0.01016 0.01343 0.00782 0.00602 0.00352 -0.00046 C 0.0017 -0.00324 -0.00026 -0.00532 -0.00195 -0.00671 C -0.00338 -0.0081 -0.00507 -0.00926 -0.00703 -0.01019 C -0.01237 -0.0125 -0.01693 -0.01157 -0.01745 -0.00787 C -0.01771 -0.00463 -0.01368 7.40741E-7 -0.00846 0.00231 C -0.00611 0.00347 -0.00377 0.00393 -0.00208 0.00347 C -0.00039 0.00347 0.00118 0.00324 0.003 0.00231 C 0.00834 7.40741E-7 0.01237 -0.00486 0.01211 -0.0081 C 0.01159 -0.01157 0.00691 -0.0125 0.0017 -0.01042 C -0.00078 -0.00926 -0.00325 -0.00764 -0.00468 -0.00556 C -0.00611 -0.00417 -0.00729 -0.00255 -0.00885 -0.00046 C -0.01303 0.00602 -0.01563 0.01343 -0.01433 0.01643 C -0.01329 0.01921 -0.00885 0.01597 -0.00455 0.00972 C -0.00273 0.00625 -0.00078 0.00324 5E-6 7.40741E-7 Z " pathEditMode="relative" rAng="0" ptsTypes="AAAAAAAAAAAAAAAAAAAAAAAAAAAAA"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9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7 -1.48148E-6 C 0.00104 -0.00231 0.00182 -0.00486 0.0026 -0.00787 C 0.00495 -0.01713 0.0056 -0.02616 0.00378 -0.02778 C 0.00221 -0.02917 -0.00104 -0.02292 -0.00338 -0.01366 C -0.00456 -0.00879 -0.00534 -0.00417 -0.0056 -0.00046 C -0.00599 0.00208 -0.00612 0.00509 -0.00612 0.00833 C -0.00612 0.01852 -0.00456 0.02755 -0.00273 0.02755 C -0.00078 0.02755 0.00065 0.01852 0.00065 0.00833 C 0.00065 0.00347 0.00039 -0.00139 -0.00026 -0.00463 C -0.00052 -0.00717 -0.00104 -0.01042 -0.00195 -0.01319 C -0.0043 -0.02292 -0.00755 -0.02917 -0.00911 -0.02778 C -0.01094 -0.02592 -0.01029 -0.01713 -0.00781 -0.00787 C -0.0069 -0.00324 -0.0056 0.00023 -0.0043 0.00301 C -0.00338 0.00533 -0.00221 0.00741 -0.00078 0.00949 C 0.00365 0.01597 0.00794 0.01921 0.00912 0.01644 C 0.01016 0.01343 0.00781 0.00602 0.00352 -0.00046 C 0.00169 -0.00324 -0.00026 -0.00532 -0.00195 -0.00671 C -0.00338 -0.0081 -0.00508 -0.00926 -0.00703 -0.01018 C -0.01237 -0.0125 -0.01693 -0.01157 -0.01745 -0.00787 C -0.01771 -0.00463 -0.01367 -1.48148E-6 -0.00846 0.00232 C -0.00612 0.00347 -0.00378 0.00394 -0.00208 0.00347 C -0.00039 0.00347 0.00117 0.00324 0.003 0.00232 C 0.00833 -1.48148E-6 0.01237 -0.00486 0.01211 -0.0081 C 0.01159 -0.01157 0.0069 -0.0125 0.00169 -0.01042 C -0.00078 -0.00926 -0.00325 -0.00764 -0.00469 -0.00555 C -0.00612 -0.00417 -0.00729 -0.00254 -0.00885 -0.00046 C -0.01302 0.00602 -0.01562 0.01343 -0.01432 0.01644 C -0.01328 0.01921 -0.00885 0.01597 -0.00456 0.00972 C -0.00273 0.00625 -0.00078 0.00324 -4.16667E-7 -1.48148E-6 Z " pathEditMode="relative" rAng="0" ptsTypes="AAAAAAAAAAAAAAAAAAAAAAAAAAAAA">
                                      <p:cBhvr>
                                        <p:cTn id="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9" presetClass="path" presetSubtype="0" repeatCount="indefinite" autoRev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9167E-6 -3.7037E-6 C 0.00104 -0.00231 0.00182 -0.00486 0.0026 -0.00787 C 0.00495 -0.01713 0.0056 -0.02615 0.00377 -0.02777 C 0.00221 -0.02916 -0.00104 -0.02291 -0.00339 -0.01365 C -0.00456 -0.00879 -0.00534 -0.00416 -0.0056 -0.00046 C -0.00599 0.00209 -0.00612 0.0051 -0.00612 0.00834 C -0.00612 0.01852 -0.00456 0.02755 -0.00274 0.02755 C -0.00078 0.02755 0.00065 0.01852 0.00065 0.00834 C 0.00065 0.00348 0.00039 -0.00139 -0.00026 -0.00463 C -0.00052 -0.00717 -0.00104 -0.01041 -0.00196 -0.01319 C -0.0043 -0.02291 -0.00755 -0.02916 -0.00912 -0.02777 C -0.01094 -0.02592 -0.01029 -0.01713 -0.00781 -0.00787 C -0.0069 -0.00324 -0.0056 0.00024 -0.0043 0.00301 C -0.00339 0.00533 -0.00222 0.00741 -0.00078 0.00949 C 0.00364 0.01598 0.00794 0.01922 0.00911 0.01644 C 0.01015 0.01343 0.00781 0.00602 0.00351 -0.00046 C 0.00169 -0.00324 -0.00026 -0.00532 -0.00196 -0.00671 C -0.00339 -0.0081 -0.00508 -0.00926 -0.00703 -0.01018 C -0.01237 -0.0125 -0.01693 -0.01157 -0.01745 -0.00787 C -0.01771 -0.00463 -0.01367 -3.7037E-6 -0.00847 0.00232 C -0.00612 0.00348 -0.00378 0.00394 -0.00209 0.00348 C -0.00039 0.00348 0.00117 0.00324 0.00299 0.00232 C 0.00833 -3.7037E-6 0.01237 -0.00486 0.01211 -0.0081 C 0.01159 -0.01157 0.0069 -0.0125 0.00169 -0.01041 C -0.00078 -0.00926 -0.00326 -0.00764 -0.00469 -0.00555 C -0.00612 -0.00416 -0.00729 -0.00254 -0.00886 -0.00046 C -0.01302 0.00602 -0.01563 0.01343 -0.01433 0.01644 C -0.01328 0.01922 -0.00886 0.01598 -0.00456 0.00973 C -0.00274 0.00625 -0.00078 0.00324 2.29167E-6 -3.7037E-6 Z " pathEditMode="relative" rAng="0" ptsTypes="AAAAAAAAAAAAAAAAAAAAAAAAAAA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9" presetClass="path" presetSubtype="0" repeatCount="indefinite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75E-6 3.7037E-6 C 0.00104 -0.00232 0.00182 -0.00486 0.0026 -0.00787 C 0.00494 -0.01713 0.0056 -0.02616 0.00377 -0.02778 C 0.00221 -0.02917 -0.00105 -0.02292 -0.00339 -0.01366 C -0.00456 -0.0088 -0.00534 -0.00417 -0.0056 -0.00047 C -0.00599 0.00208 -0.00612 0.00509 -0.00612 0.00833 C -0.00612 0.01851 -0.00456 0.02754 -0.00274 0.02754 C -0.00078 0.02754 0.00065 0.01851 0.00065 0.00833 C 0.00065 0.00347 0.00039 -0.00139 -0.00026 -0.00463 C -0.00052 -0.00718 -0.00105 -0.01042 -0.00196 -0.0132 C -0.0043 -0.02292 -0.00756 -0.02917 -0.00912 -0.02778 C -0.01094 -0.02593 -0.01029 -0.01713 -0.00782 -0.00787 C -0.0069 -0.00324 -0.0056 0.00023 -0.0043 0.00301 C -0.00339 0.00532 -0.00222 0.0074 -0.00078 0.00949 C 0.00364 0.01597 0.00794 0.01921 0.00911 0.01643 C 0.01015 0.01342 0.00781 0.00601 0.00351 -0.00047 C 0.00169 -0.00324 -0.00026 -0.00533 -0.00196 -0.00672 C -0.00339 -0.00811 -0.00508 -0.00926 -0.00703 -0.01019 C -0.01237 -0.0125 -0.01693 -0.01158 -0.01745 -0.00787 C -0.01771 -0.00463 -0.01368 3.7037E-6 -0.00847 0.00231 C -0.00612 0.00347 -0.00378 0.00393 -0.00209 0.00347 C -0.00039 0.00347 0.00117 0.00324 0.00299 0.00231 C 0.00833 3.7037E-6 0.01237 -0.00486 0.01211 -0.00811 C 0.01158 -0.01158 0.0069 -0.0125 0.00169 -0.01042 C -0.00078 -0.00926 -0.00326 -0.00764 -0.00469 -0.00556 C -0.00612 -0.00417 -0.0073 -0.00255 -0.00886 -0.00047 C -0.01302 0.00601 -0.01563 0.01342 -0.01433 0.01643 C -0.01328 0.01921 -0.00886 0.01597 -0.00456 0.00972 C -0.00274 0.00625 -0.00078 0.00324 3.75E-6 3.7037E-6 Z " pathEditMode="relative" rAng="0" ptsTypes="AAAAAAAAAAAAAAAAAAAAAAAAAAAAA">
                                      <p:cBhvr>
                                        <p:cTn id="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9" presetClass="path" presetSubtype="0" repeatCount="indefinite" autoRev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2.77556E-17 3.7037E-7 C 0.00104 -0.00232 0.00182 -0.00486 0.0026 -0.00787 C 0.00495 -0.01713 0.0056 -0.02616 0.00378 -0.02778 C 0.00221 -0.02917 -0.00104 -0.02292 -0.00339 -0.01366 C -0.00456 -0.0088 -0.00534 -0.00417 -0.0056 -0.00046 C -0.00599 0.00208 -0.00612 0.00509 -0.00612 0.00833 C -0.00612 0.01852 -0.00456 0.02755 -0.00273 0.02755 C -0.00078 0.02755 0.00065 0.01852 0.00065 0.00833 C 0.00065 0.00347 0.00039 -0.00139 -0.00026 -0.00463 C -0.00052 -0.00718 -0.00104 -0.01042 -0.00195 -0.01319 C -0.0043 -0.02292 -0.00755 -0.02917 -0.00911 -0.02778 C -0.01094 -0.02593 -0.01029 -0.01713 -0.00781 -0.00787 C -0.0069 -0.00324 -0.0056 0.00023 -0.0043 0.00301 C -0.00339 0.00532 -0.00221 0.00741 -0.00078 0.00949 C 0.00365 0.01597 0.00794 0.01921 0.00911 0.01643 C 0.01016 0.01343 0.00781 0.00602 0.00352 -0.00046 C 0.00169 -0.00324 -0.00026 -0.00532 -0.00195 -0.00671 C -0.00339 -0.0081 -0.00508 -0.00926 -0.00703 -0.01019 C -0.01237 -0.0125 -0.01693 -0.01157 -0.01745 -0.00787 C -0.01771 -0.00463 -0.01367 3.7037E-7 -0.00846 0.00231 C -0.00612 0.00347 -0.00378 0.00393 -0.00208 0.00347 C -0.00039 0.00347 0.00117 0.00324 0.00299 0.00231 C 0.00833 3.7037E-7 0.01237 -0.00486 0.01211 -0.0081 C 0.01159 -0.01157 0.0069 -0.0125 0.00169 -0.01042 C -0.00078 -0.00926 -0.00326 -0.00764 -0.00469 -0.00556 C -0.00612 -0.00417 -0.00729 -0.00255 -0.00885 -0.00046 C -0.01302 0.00602 -0.01562 0.01343 -0.01432 0.01643 C -0.01328 0.01921 -0.00885 0.01597 -0.00456 0.00972 C -0.00273 0.00625 -0.00078 0.00324 2.77556E-17 3.7037E-7 Z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9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125E-6 2.96296E-6 C 0.00104 -0.00232 0.00183 -0.00486 0.00261 -0.00787 C 0.00495 -0.01713 0.0056 -0.02616 0.00378 -0.02778 C 0.00222 -0.02917 -0.00104 -0.02292 -0.00338 -0.01366 C -0.00455 -0.0088 -0.00534 -0.00417 -0.0056 -0.00047 C -0.00599 0.00208 -0.00612 0.00509 -0.00612 0.00833 C -0.00612 0.01852 -0.00455 0.02754 -0.00273 0.02754 C -0.00078 0.02754 0.00065 0.01852 0.00065 0.00833 C 0.00065 0.00347 0.00039 -0.00139 -0.00026 -0.00463 C -0.00052 -0.00718 -0.00104 -0.01042 -0.00195 -0.0132 C -0.00429 -0.02292 -0.00755 -0.02917 -0.00911 -0.02778 C -0.01093 -0.02593 -0.01028 -0.01713 -0.00781 -0.00787 C -0.0069 -0.00324 -0.0056 0.00023 -0.00429 0.00301 C -0.00338 0.00532 -0.00221 0.0074 -0.00078 0.00949 C 0.00365 0.01597 0.00795 0.01921 0.00912 0.01643 C 0.01016 0.01342 0.00782 0.00602 0.00352 -0.00047 C 0.0017 -0.00324 -0.00026 -0.00533 -0.00195 -0.00672 C -0.00338 -0.0081 -0.00507 -0.00926 -0.00703 -0.01019 C -0.01237 -0.0125 -0.01692 -0.01158 -0.01744 -0.00787 C -0.01771 -0.00463 -0.01367 2.96296E-6 -0.00846 0.00231 C -0.00612 0.00347 -0.00377 0.00393 -0.00208 0.00347 C -0.00039 0.00347 0.00118 0.00324 0.003 0.00231 C 0.00834 2.96296E-6 0.01237 -0.00486 0.01211 -0.0081 C 0.01159 -0.01158 0.0069 -0.0125 0.0017 -0.01042 C -0.00078 -0.00926 -0.00325 -0.00764 -0.00468 -0.00556 C -0.00612 -0.00417 -0.00729 -0.00255 -0.00885 -0.00047 C -0.01302 0.00602 -0.01562 0.01342 -0.01432 0.01643 C -0.01328 0.01921 -0.00885 0.01597 -0.00455 0.00972 C -0.00273 0.00625 -0.00078 0.00324 -3.125E-6 2.96296E-6 Z " pathEditMode="relative" rAng="0" ptsTypes="AAAAAAAAAAAAAAAAAAAAAAAAAAAAA">
                                      <p:cBhvr>
                                        <p:cTn id="9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9" presetClass="path" presetSubtype="0" repeatCount="indefinite" autoRev="1" fill="hold" grpId="2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7 3.7037E-7 C 0.00091 -0.00232 0.00195 -0.00486 0.00286 -0.0081 C 0.00547 -0.01713 0.00625 -0.02593 0.0043 -0.02732 C 0.00234 -0.02894 -0.00143 -0.02269 -0.00404 -0.01343 C -0.00547 -0.0088 -0.00625 -0.00417 -0.00664 -0.00069 C -0.00703 0.00185 -0.00716 0.00463 -0.00716 0.00787 C -0.00716 0.01806 -0.00534 0.02662 -0.00326 0.02662 C -0.00117 0.02662 0.00065 0.01806 0.00065 0.00787 C 0.00065 0.00301 0.00026 -0.00139 -0.00052 -0.00463 C -0.00078 -0.00741 -0.00143 -0.01042 -0.00221 -0.01343 C -0.00508 -0.02269 -0.00885 -0.02894 -0.01081 -0.02732 C -0.01276 -0.02593 -0.01198 -0.01713 -0.00925 -0.00787 C -0.00807 -0.00347 -0.00664 3.7037E-7 -0.00508 0.00255 C -0.00391 0.00486 -0.00273 0.00694 -0.00104 0.00903 C 0.00404 0.01551 0.00898 0.01852 0.01042 0.01574 C 0.01159 0.01319 0.00885 0.00556 0.00378 -0.00069 C 0.00169 -0.00347 -0.00052 -0.00556 -0.00221 -0.00694 C -0.00391 -0.00833 -0.00599 -0.00949 -0.0082 -0.01019 C -0.01432 -0.01227 -0.01966 -0.01181 -0.02005 -0.0081 C -0.02057 -0.00463 -0.01602 3.7037E-7 -0.0099 0.00208 C -0.00716 0.00301 -0.00456 0.00347 -0.00247 0.00324 C -0.00065 0.00324 0.0013 0.00278 0.00339 0.00208 C 0.0095 3.7037E-7 0.01406 -0.00486 0.01354 -0.00833 C 0.01315 -0.01181 0.00781 -0.01273 0.00169 -0.01042 C -0.00117 -0.00926 -0.00378 -0.00764 -0.0056 -0.00579 C -0.00716 -0.0044 -0.00872 -0.00278 -0.01029 -0.00069 C -0.01523 0.00579 -0.0181 0.01319 -0.0168 0.01574 C -0.0155 0.01852 -0.01029 0.01551 -0.00547 0.00926 C -0.00313 0.00602 -0.00117 0.00278 4.16667E-7 3.7037E-7 Z " pathEditMode="relative" rAng="0" ptsTypes="AAAAAAAAAAAAAAAAAAAAAAAAAAAAA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/>
      <p:bldP spid="40" grpId="2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m02">
            <a:hlinkClick r:id="" action="ppaction://media"/>
            <a:extLst>
              <a:ext uri="{FF2B5EF4-FFF2-40B4-BE49-F238E27FC236}">
                <a16:creationId xmlns:a16="http://schemas.microsoft.com/office/drawing/2014/main" id="{7D28B2C7-C7A7-4598-9F8C-916A3F546D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9547" y="1291998"/>
            <a:ext cx="6791325" cy="5230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39873-8AF0-40CD-BAD8-2F8FBE52AFB2}"/>
              </a:ext>
            </a:extLst>
          </p:cNvPr>
          <p:cNvSpPr txBox="1"/>
          <p:nvPr/>
        </p:nvSpPr>
        <p:spPr>
          <a:xfrm>
            <a:off x="3390772" y="266700"/>
            <a:ext cx="5410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Extracellular View</a:t>
            </a:r>
          </a:p>
        </p:txBody>
      </p:sp>
    </p:spTree>
    <p:extLst>
      <p:ext uri="{BB962C8B-B14F-4D97-AF65-F5344CB8AC3E}">
        <p14:creationId xmlns:p14="http://schemas.microsoft.com/office/powerpoint/2010/main" val="218779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536" b="45870"/>
          <a:stretch/>
        </p:blipFill>
        <p:spPr>
          <a:xfrm>
            <a:off x="5897233" y="1772704"/>
            <a:ext cx="3136206" cy="23984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52ADF0-42EA-4493-9069-BA26C9B10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36" b="45870"/>
          <a:stretch/>
        </p:blipFill>
        <p:spPr>
          <a:xfrm>
            <a:off x="2693095" y="1772704"/>
            <a:ext cx="3136206" cy="23984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72E4187-E9BD-480E-85D2-D913B7F96014}"/>
              </a:ext>
            </a:extLst>
          </p:cNvPr>
          <p:cNvGrpSpPr/>
          <p:nvPr/>
        </p:nvGrpSpPr>
        <p:grpSpPr>
          <a:xfrm>
            <a:off x="618606" y="4415066"/>
            <a:ext cx="4481580" cy="1669762"/>
            <a:chOff x="1735926" y="4424362"/>
            <a:chExt cx="5193512" cy="18818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9FACF4-8AA9-49DE-A1D3-AF216F395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01"/>
            <a:stretch/>
          </p:blipFill>
          <p:spPr>
            <a:xfrm>
              <a:off x="1735926" y="4424362"/>
              <a:ext cx="5193512" cy="1881821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5BA186-6DA9-4406-9BFB-34B81D9143C9}"/>
                </a:ext>
              </a:extLst>
            </p:cNvPr>
            <p:cNvGrpSpPr/>
            <p:nvPr/>
          </p:nvGrpSpPr>
          <p:grpSpPr>
            <a:xfrm>
              <a:off x="1790699" y="4424363"/>
              <a:ext cx="5034917" cy="1870800"/>
              <a:chOff x="1790699" y="4424363"/>
              <a:chExt cx="5034917" cy="18708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E6037FC-E141-4D01-9D44-7FD225087F3E}"/>
                  </a:ext>
                </a:extLst>
              </p:cNvPr>
              <p:cNvSpPr/>
              <p:nvPr/>
            </p:nvSpPr>
            <p:spPr>
              <a:xfrm>
                <a:off x="1790700" y="4684168"/>
                <a:ext cx="5034915" cy="1312771"/>
              </a:xfrm>
              <a:prstGeom prst="rect">
                <a:avLst/>
              </a:prstGeom>
              <a:solidFill>
                <a:srgbClr val="FFFF00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A1BDBB4-8356-40DD-B793-13D8BCBB3467}"/>
                  </a:ext>
                </a:extLst>
              </p:cNvPr>
              <p:cNvSpPr/>
              <p:nvPr/>
            </p:nvSpPr>
            <p:spPr>
              <a:xfrm>
                <a:off x="5421160" y="4424363"/>
                <a:ext cx="1404456" cy="259806"/>
              </a:xfrm>
              <a:prstGeom prst="rect">
                <a:avLst/>
              </a:prstGeom>
              <a:solidFill>
                <a:srgbClr val="FFFF00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14A899D-E90C-46A6-989E-FE09E6B1A83C}"/>
                  </a:ext>
                </a:extLst>
              </p:cNvPr>
              <p:cNvSpPr/>
              <p:nvPr/>
            </p:nvSpPr>
            <p:spPr>
              <a:xfrm>
                <a:off x="1790699" y="5996939"/>
                <a:ext cx="4038602" cy="298224"/>
              </a:xfrm>
              <a:prstGeom prst="rect">
                <a:avLst/>
              </a:prstGeom>
              <a:solidFill>
                <a:srgbClr val="FFFF00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0163D1-8D75-4065-9EE1-B4BDBA66F0EA}"/>
              </a:ext>
            </a:extLst>
          </p:cNvPr>
          <p:cNvGrpSpPr/>
          <p:nvPr/>
        </p:nvGrpSpPr>
        <p:grpSpPr>
          <a:xfrm>
            <a:off x="6909812" y="4137409"/>
            <a:ext cx="4616316" cy="2225076"/>
            <a:chOff x="7244214" y="4122243"/>
            <a:chExt cx="4616316" cy="222507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E4A189-FFC3-4F02-A775-FEB5F61F8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4216" y="4130535"/>
              <a:ext cx="4616314" cy="221678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4392CE-4F8F-46C0-A03A-935F1680AF5D}"/>
                </a:ext>
              </a:extLst>
            </p:cNvPr>
            <p:cNvSpPr/>
            <p:nvPr/>
          </p:nvSpPr>
          <p:spPr>
            <a:xfrm>
              <a:off x="7244215" y="4424362"/>
              <a:ext cx="4481580" cy="1620838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F8F6F7-FBAB-4D1B-A8FA-22BD8E18110B}"/>
                </a:ext>
              </a:extLst>
            </p:cNvPr>
            <p:cNvSpPr/>
            <p:nvPr/>
          </p:nvSpPr>
          <p:spPr>
            <a:xfrm>
              <a:off x="11042649" y="4122243"/>
              <a:ext cx="712675" cy="302119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F82444-61DB-4CB9-A07B-823EFFD9BCBD}"/>
                </a:ext>
              </a:extLst>
            </p:cNvPr>
            <p:cNvSpPr/>
            <p:nvPr/>
          </p:nvSpPr>
          <p:spPr>
            <a:xfrm>
              <a:off x="7244214" y="6035904"/>
              <a:ext cx="1563236" cy="302119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19C610A-8361-4A97-A23D-2580D123EE83}"/>
              </a:ext>
            </a:extLst>
          </p:cNvPr>
          <p:cNvGrpSpPr/>
          <p:nvPr/>
        </p:nvGrpSpPr>
        <p:grpSpPr>
          <a:xfrm>
            <a:off x="9065090" y="1697401"/>
            <a:ext cx="2783809" cy="1738631"/>
            <a:chOff x="738089" y="4407208"/>
            <a:chExt cx="2783809" cy="17386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CE034F4-663D-4A29-B281-50ECC4136694}"/>
                </a:ext>
              </a:extLst>
            </p:cNvPr>
            <p:cNvSpPr/>
            <p:nvPr/>
          </p:nvSpPr>
          <p:spPr>
            <a:xfrm>
              <a:off x="738089" y="4407208"/>
              <a:ext cx="2783809" cy="17386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D75D6EF-C8E1-43AF-9A45-46562B1C1D68}"/>
                </a:ext>
              </a:extLst>
            </p:cNvPr>
            <p:cNvGrpSpPr/>
            <p:nvPr/>
          </p:nvGrpSpPr>
          <p:grpSpPr>
            <a:xfrm>
              <a:off x="2798736" y="4636530"/>
              <a:ext cx="409393" cy="314701"/>
              <a:chOff x="7389018" y="3441523"/>
              <a:chExt cx="409393" cy="314701"/>
            </a:xfrm>
          </p:grpSpPr>
          <p:sp>
            <p:nvSpPr>
              <p:cNvPr id="20" name="Rounded Rectangle 42">
                <a:extLst>
                  <a:ext uri="{FF2B5EF4-FFF2-40B4-BE49-F238E27FC236}">
                    <a16:creationId xmlns:a16="http://schemas.microsoft.com/office/drawing/2014/main" id="{E9D852FE-0F94-4B10-A081-61BB6CEEE824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43">
                <a:extLst>
                  <a:ext uri="{FF2B5EF4-FFF2-40B4-BE49-F238E27FC236}">
                    <a16:creationId xmlns:a16="http://schemas.microsoft.com/office/drawing/2014/main" id="{976588AF-E82A-4E26-805D-FFA59B9736CD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F39F672-F6E4-4A78-80AF-2C2E3E8AFCF2}"/>
                </a:ext>
              </a:extLst>
            </p:cNvPr>
            <p:cNvGrpSpPr/>
            <p:nvPr/>
          </p:nvGrpSpPr>
          <p:grpSpPr>
            <a:xfrm>
              <a:off x="2794567" y="5094855"/>
              <a:ext cx="409393" cy="314701"/>
              <a:chOff x="7389018" y="3441523"/>
              <a:chExt cx="409393" cy="314701"/>
            </a:xfrm>
          </p:grpSpPr>
          <p:sp>
            <p:nvSpPr>
              <p:cNvPr id="23" name="Rounded Rectangle 42">
                <a:extLst>
                  <a:ext uri="{FF2B5EF4-FFF2-40B4-BE49-F238E27FC236}">
                    <a16:creationId xmlns:a16="http://schemas.microsoft.com/office/drawing/2014/main" id="{C7926F48-B7D9-498F-A077-4B3F9947B8E1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43">
                <a:extLst>
                  <a:ext uri="{FF2B5EF4-FFF2-40B4-BE49-F238E27FC236}">
                    <a16:creationId xmlns:a16="http://schemas.microsoft.com/office/drawing/2014/main" id="{4742691F-14FB-4F71-8925-D2F6E95BA152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C5E7FAB-9B5E-4B15-AA51-90C64DD6FEB4}"/>
                </a:ext>
              </a:extLst>
            </p:cNvPr>
            <p:cNvGrpSpPr/>
            <p:nvPr/>
          </p:nvGrpSpPr>
          <p:grpSpPr>
            <a:xfrm>
              <a:off x="2787582" y="5601061"/>
              <a:ext cx="409393" cy="314701"/>
              <a:chOff x="7389018" y="3441523"/>
              <a:chExt cx="409393" cy="314701"/>
            </a:xfrm>
          </p:grpSpPr>
          <p:sp>
            <p:nvSpPr>
              <p:cNvPr id="26" name="Rounded Rectangle 42">
                <a:extLst>
                  <a:ext uri="{FF2B5EF4-FFF2-40B4-BE49-F238E27FC236}">
                    <a16:creationId xmlns:a16="http://schemas.microsoft.com/office/drawing/2014/main" id="{62E6667F-2DFB-406C-9BE7-149094DA5A80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43">
                <a:extLst>
                  <a:ext uri="{FF2B5EF4-FFF2-40B4-BE49-F238E27FC236}">
                    <a16:creationId xmlns:a16="http://schemas.microsoft.com/office/drawing/2014/main" id="{FE50E5D0-6E04-4FD3-B2BE-693E1F882DBE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89BB8D8-2F80-4B9C-8B12-542F474E41EB}"/>
                </a:ext>
              </a:extLst>
            </p:cNvPr>
            <p:cNvSpPr/>
            <p:nvPr/>
          </p:nvSpPr>
          <p:spPr>
            <a:xfrm>
              <a:off x="2370431" y="5126088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5047EE-7C3C-4B26-8FEB-77DA44EC67C5}"/>
                </a:ext>
              </a:extLst>
            </p:cNvPr>
            <p:cNvSpPr/>
            <p:nvPr/>
          </p:nvSpPr>
          <p:spPr>
            <a:xfrm>
              <a:off x="1150043" y="466902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86F04BE-70E2-4B99-BB46-FA48CD90DCA7}"/>
                </a:ext>
              </a:extLst>
            </p:cNvPr>
            <p:cNvSpPr/>
            <p:nvPr/>
          </p:nvSpPr>
          <p:spPr>
            <a:xfrm>
              <a:off x="1851644" y="4758857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188F8CD-6C19-4730-809E-C7D9937779C8}"/>
                </a:ext>
              </a:extLst>
            </p:cNvPr>
            <p:cNvSpPr/>
            <p:nvPr/>
          </p:nvSpPr>
          <p:spPr>
            <a:xfrm>
              <a:off x="1150043" y="5247133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C21237B-1D45-4CB1-8F57-E7CFF34CB45F}"/>
                </a:ext>
              </a:extLst>
            </p:cNvPr>
            <p:cNvSpPr/>
            <p:nvPr/>
          </p:nvSpPr>
          <p:spPr>
            <a:xfrm>
              <a:off x="1897364" y="5419428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AE5FA16-A224-49DD-82B0-2BC68BB2EA87}"/>
                </a:ext>
              </a:extLst>
            </p:cNvPr>
            <p:cNvSpPr/>
            <p:nvPr/>
          </p:nvSpPr>
          <p:spPr>
            <a:xfrm>
              <a:off x="1405239" y="5742897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599A26-DCF7-4D3D-91FC-A2F4F0AA1143}"/>
                </a:ext>
              </a:extLst>
            </p:cNvPr>
            <p:cNvSpPr/>
            <p:nvPr/>
          </p:nvSpPr>
          <p:spPr>
            <a:xfrm>
              <a:off x="1689795" y="5080368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5FB06A8-9D67-4DE5-9EFA-04A5CA1401EF}"/>
                </a:ext>
              </a:extLst>
            </p:cNvPr>
            <p:cNvSpPr/>
            <p:nvPr/>
          </p:nvSpPr>
          <p:spPr>
            <a:xfrm>
              <a:off x="2136518" y="580214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900CE2E-EDC8-409F-AEF1-0A2F6AB9DBDD}"/>
                </a:ext>
              </a:extLst>
            </p:cNvPr>
            <p:cNvSpPr/>
            <p:nvPr/>
          </p:nvSpPr>
          <p:spPr>
            <a:xfrm>
              <a:off x="2316358" y="4744593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7313C2B-49C9-4F2F-BBB4-BDFEBA1FCD64}"/>
                </a:ext>
              </a:extLst>
            </p:cNvPr>
            <p:cNvSpPr/>
            <p:nvPr/>
          </p:nvSpPr>
          <p:spPr>
            <a:xfrm>
              <a:off x="2492957" y="5824322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6538A82-C7E1-4CAF-8B6F-A27E029464A3}"/>
                </a:ext>
              </a:extLst>
            </p:cNvPr>
            <p:cNvSpPr/>
            <p:nvPr/>
          </p:nvSpPr>
          <p:spPr>
            <a:xfrm>
              <a:off x="1253413" y="488365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633A844-2FFF-488C-AACE-F59B5B77A0F4}"/>
                </a:ext>
              </a:extLst>
            </p:cNvPr>
            <p:cNvSpPr/>
            <p:nvPr/>
          </p:nvSpPr>
          <p:spPr>
            <a:xfrm>
              <a:off x="1103861" y="562189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F9F9BDB-B1BF-495B-BC3C-B89F0B917823}"/>
                </a:ext>
              </a:extLst>
            </p:cNvPr>
            <p:cNvSpPr/>
            <p:nvPr/>
          </p:nvSpPr>
          <p:spPr>
            <a:xfrm>
              <a:off x="1581293" y="531811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261ED57-C1B8-4371-AFD4-1D3B5929C3BE}"/>
                </a:ext>
              </a:extLst>
            </p:cNvPr>
            <p:cNvSpPr/>
            <p:nvPr/>
          </p:nvSpPr>
          <p:spPr>
            <a:xfrm>
              <a:off x="2111904" y="500763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C1193F2-3343-4445-AD1A-50EE5DECBA80}"/>
                </a:ext>
              </a:extLst>
            </p:cNvPr>
            <p:cNvSpPr/>
            <p:nvPr/>
          </p:nvSpPr>
          <p:spPr>
            <a:xfrm>
              <a:off x="2270638" y="54651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D48953B-984C-4D0A-99E3-1FCAC1E99CC8}"/>
                </a:ext>
              </a:extLst>
            </p:cNvPr>
            <p:cNvSpPr/>
            <p:nvPr/>
          </p:nvSpPr>
          <p:spPr>
            <a:xfrm>
              <a:off x="2534580" y="454509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B0ECF2D-D07B-44D4-BECF-21CE310EADDC}"/>
                </a:ext>
              </a:extLst>
            </p:cNvPr>
            <p:cNvSpPr/>
            <p:nvPr/>
          </p:nvSpPr>
          <p:spPr>
            <a:xfrm>
              <a:off x="1818560" y="580056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59D15B0-0791-4462-B1D8-761E363A7487}"/>
                </a:ext>
              </a:extLst>
            </p:cNvPr>
            <p:cNvSpPr/>
            <p:nvPr/>
          </p:nvSpPr>
          <p:spPr>
            <a:xfrm>
              <a:off x="2534580" y="532097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24184" y="1954616"/>
            <a:ext cx="4877580" cy="1341034"/>
            <a:chOff x="824184" y="1954616"/>
            <a:chExt cx="4877580" cy="134103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824184" y="2121381"/>
              <a:ext cx="2026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entury Gothic" panose="020B0502020202020204" pitchFamily="34" charset="0"/>
                </a:rPr>
                <a:t>100</a:t>
              </a:r>
              <a:r>
                <a:rPr lang="en-US" sz="2400" b="1" dirty="0">
                  <a:latin typeface="Symbol" panose="05050102010706020507" pitchFamily="18" charset="2"/>
                </a:rPr>
                <a:t>m</a:t>
              </a:r>
              <a:r>
                <a:rPr lang="en-US" sz="2400" b="1" dirty="0">
                  <a:latin typeface="Century Gothic" panose="020B0502020202020204" pitchFamily="34" charset="0"/>
                </a:rPr>
                <a:t>M D-AA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3870814" y="1954616"/>
              <a:ext cx="18309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1</a:t>
              </a:r>
              <a:r>
                <a:rPr lang="en-US" sz="2400" dirty="0">
                  <a:latin typeface="Symbol" panose="05050102010706020507" pitchFamily="18" charset="2"/>
                </a:rPr>
                <a:t>m</a:t>
              </a:r>
              <a:r>
                <a:rPr lang="en-US" sz="2400" dirty="0">
                  <a:latin typeface="Century Gothic" panose="020B0502020202020204" pitchFamily="34" charset="0"/>
                </a:rPr>
                <a:t>M D-CPP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546600" y="2374900"/>
              <a:ext cx="254213" cy="920750"/>
            </a:xfrm>
            <a:custGeom>
              <a:avLst/>
              <a:gdLst>
                <a:gd name="connsiteX0" fmla="*/ 241300 w 247143"/>
                <a:gd name="connsiteY0" fmla="*/ 0 h 920750"/>
                <a:gd name="connsiteX1" fmla="*/ 215900 w 247143"/>
                <a:gd name="connsiteY1" fmla="*/ 444500 h 920750"/>
                <a:gd name="connsiteX2" fmla="*/ 0 w 247143"/>
                <a:gd name="connsiteY2" fmla="*/ 920750 h 920750"/>
                <a:gd name="connsiteX0" fmla="*/ 241300 w 241300"/>
                <a:gd name="connsiteY0" fmla="*/ 0 h 920750"/>
                <a:gd name="connsiteX1" fmla="*/ 0 w 241300"/>
                <a:gd name="connsiteY1" fmla="*/ 920750 h 920750"/>
                <a:gd name="connsiteX0" fmla="*/ 241300 w 244020"/>
                <a:gd name="connsiteY0" fmla="*/ 0 h 920750"/>
                <a:gd name="connsiteX1" fmla="*/ 0 w 244020"/>
                <a:gd name="connsiteY1" fmla="*/ 920750 h 920750"/>
                <a:gd name="connsiteX0" fmla="*/ 241300 w 254213"/>
                <a:gd name="connsiteY0" fmla="*/ 0 h 920750"/>
                <a:gd name="connsiteX1" fmla="*/ 0 w 254213"/>
                <a:gd name="connsiteY1" fmla="*/ 920750 h 9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213" h="920750">
                  <a:moveTo>
                    <a:pt x="241300" y="0"/>
                  </a:moveTo>
                  <a:cubicBezTo>
                    <a:pt x="268817" y="516467"/>
                    <a:pt x="277283" y="613833"/>
                    <a:pt x="0" y="92075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rot="17380184">
              <a:off x="3151058" y="2025651"/>
              <a:ext cx="217889" cy="949756"/>
            </a:xfrm>
            <a:custGeom>
              <a:avLst/>
              <a:gdLst>
                <a:gd name="connsiteX0" fmla="*/ 241300 w 247143"/>
                <a:gd name="connsiteY0" fmla="*/ 0 h 920750"/>
                <a:gd name="connsiteX1" fmla="*/ 215900 w 247143"/>
                <a:gd name="connsiteY1" fmla="*/ 444500 h 920750"/>
                <a:gd name="connsiteX2" fmla="*/ 0 w 247143"/>
                <a:gd name="connsiteY2" fmla="*/ 920750 h 920750"/>
                <a:gd name="connsiteX0" fmla="*/ 241300 w 241300"/>
                <a:gd name="connsiteY0" fmla="*/ 0 h 920750"/>
                <a:gd name="connsiteX1" fmla="*/ 0 w 241300"/>
                <a:gd name="connsiteY1" fmla="*/ 920750 h 920750"/>
                <a:gd name="connsiteX0" fmla="*/ 241300 w 244020"/>
                <a:gd name="connsiteY0" fmla="*/ 0 h 920750"/>
                <a:gd name="connsiteX1" fmla="*/ 0 w 244020"/>
                <a:gd name="connsiteY1" fmla="*/ 920750 h 920750"/>
                <a:gd name="connsiteX0" fmla="*/ 241300 w 254213"/>
                <a:gd name="connsiteY0" fmla="*/ 0 h 920750"/>
                <a:gd name="connsiteX1" fmla="*/ 0 w 254213"/>
                <a:gd name="connsiteY1" fmla="*/ 920750 h 920750"/>
                <a:gd name="connsiteX0" fmla="*/ 96062 w 163300"/>
                <a:gd name="connsiteY0" fmla="*/ 0 h 949756"/>
                <a:gd name="connsiteX1" fmla="*/ 0 w 163300"/>
                <a:gd name="connsiteY1" fmla="*/ 949756 h 949756"/>
                <a:gd name="connsiteX0" fmla="*/ 96062 w 217889"/>
                <a:gd name="connsiteY0" fmla="*/ 0 h 949756"/>
                <a:gd name="connsiteX1" fmla="*/ 0 w 217889"/>
                <a:gd name="connsiteY1" fmla="*/ 949756 h 94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889" h="949756">
                  <a:moveTo>
                    <a:pt x="96062" y="0"/>
                  </a:moveTo>
                  <a:cubicBezTo>
                    <a:pt x="267545" y="579644"/>
                    <a:pt x="277283" y="642839"/>
                    <a:pt x="0" y="94975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444819" y="1117330"/>
            <a:ext cx="3750298" cy="960905"/>
            <a:chOff x="1444819" y="1117330"/>
            <a:chExt cx="3750298" cy="960905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3241988" y="1849821"/>
              <a:ext cx="19531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706167" y="1417245"/>
              <a:ext cx="6145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1465658" y="1616570"/>
              <a:ext cx="1757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glutamate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1444819" y="1117330"/>
              <a:ext cx="1778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antagonist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CB5C883-CB3B-4C22-A63C-92D1491DABA9}"/>
              </a:ext>
            </a:extLst>
          </p:cNvPr>
          <p:cNvSpPr txBox="1"/>
          <p:nvPr/>
        </p:nvSpPr>
        <p:spPr>
          <a:xfrm>
            <a:off x="2553609" y="215487"/>
            <a:ext cx="757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Equilibrium VS Non-Equilibrium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290165" y="2900855"/>
            <a:ext cx="1840401" cy="1313458"/>
            <a:chOff x="2290165" y="2900855"/>
            <a:chExt cx="1840401" cy="131345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2290165" y="3752648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equilibrium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3773214" y="2900855"/>
              <a:ext cx="357352" cy="977462"/>
            </a:xfrm>
            <a:custGeom>
              <a:avLst/>
              <a:gdLst>
                <a:gd name="connsiteX0" fmla="*/ 0 w 357352"/>
                <a:gd name="connsiteY0" fmla="*/ 977462 h 977462"/>
                <a:gd name="connsiteX1" fmla="*/ 294289 w 357352"/>
                <a:gd name="connsiteY1" fmla="*/ 367862 h 977462"/>
                <a:gd name="connsiteX2" fmla="*/ 357352 w 357352"/>
                <a:gd name="connsiteY2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352" h="977462">
                  <a:moveTo>
                    <a:pt x="0" y="977462"/>
                  </a:moveTo>
                  <a:cubicBezTo>
                    <a:pt x="119117" y="651641"/>
                    <a:pt x="322318" y="662152"/>
                    <a:pt x="357352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52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4284" r="54707"/>
          <a:stretch/>
        </p:blipFill>
        <p:spPr>
          <a:xfrm>
            <a:off x="2693095" y="4177978"/>
            <a:ext cx="2871746" cy="20256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F916FD-3666-4460-9398-C4FB28C21E9A}"/>
              </a:ext>
            </a:extLst>
          </p:cNvPr>
          <p:cNvSpPr/>
          <p:nvPr/>
        </p:nvSpPr>
        <p:spPr>
          <a:xfrm>
            <a:off x="5724395" y="4133589"/>
            <a:ext cx="3331923" cy="2292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E9EF77-0858-47DF-9266-1B12F2E99050}"/>
              </a:ext>
            </a:extLst>
          </p:cNvPr>
          <p:cNvSpPr/>
          <p:nvPr/>
        </p:nvSpPr>
        <p:spPr>
          <a:xfrm>
            <a:off x="9065090" y="1697401"/>
            <a:ext cx="2783809" cy="17386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5A6737-4DC9-4FA9-A2FF-0F163AC1F8BF}"/>
              </a:ext>
            </a:extLst>
          </p:cNvPr>
          <p:cNvGrpSpPr/>
          <p:nvPr/>
        </p:nvGrpSpPr>
        <p:grpSpPr>
          <a:xfrm>
            <a:off x="11125737" y="1926723"/>
            <a:ext cx="409393" cy="314701"/>
            <a:chOff x="7389018" y="3441523"/>
            <a:chExt cx="409393" cy="314701"/>
          </a:xfrm>
        </p:grpSpPr>
        <p:sp>
          <p:nvSpPr>
            <p:cNvPr id="32" name="Rounded Rectangle 42">
              <a:extLst>
                <a:ext uri="{FF2B5EF4-FFF2-40B4-BE49-F238E27FC236}">
                  <a16:creationId xmlns:a16="http://schemas.microsoft.com/office/drawing/2014/main" id="{0ECF03F8-70B3-4F00-A23A-4D165F4864F0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3" name="Rounded Rectangle 43">
              <a:extLst>
                <a:ext uri="{FF2B5EF4-FFF2-40B4-BE49-F238E27FC236}">
                  <a16:creationId xmlns:a16="http://schemas.microsoft.com/office/drawing/2014/main" id="{7B2C9CE8-4AC5-40FB-B333-C64766D9840B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E75423-2737-4F01-89E0-73A0C6456B0B}"/>
              </a:ext>
            </a:extLst>
          </p:cNvPr>
          <p:cNvGrpSpPr/>
          <p:nvPr/>
        </p:nvGrpSpPr>
        <p:grpSpPr>
          <a:xfrm>
            <a:off x="11121568" y="2385048"/>
            <a:ext cx="409393" cy="314701"/>
            <a:chOff x="7389018" y="3441523"/>
            <a:chExt cx="409393" cy="314701"/>
          </a:xfrm>
        </p:grpSpPr>
        <p:sp>
          <p:nvSpPr>
            <p:cNvPr id="30" name="Rounded Rectangle 42">
              <a:extLst>
                <a:ext uri="{FF2B5EF4-FFF2-40B4-BE49-F238E27FC236}">
                  <a16:creationId xmlns:a16="http://schemas.microsoft.com/office/drawing/2014/main" id="{250C4B92-065B-4D93-890C-6AD37C45DAE9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1" name="Rounded Rectangle 43">
              <a:extLst>
                <a:ext uri="{FF2B5EF4-FFF2-40B4-BE49-F238E27FC236}">
                  <a16:creationId xmlns:a16="http://schemas.microsoft.com/office/drawing/2014/main" id="{9ACA7BAE-D8AF-40C5-BF95-6B6F0F527CFC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AEEFF0-B6E9-48D5-8FD8-8B3B9908F384}"/>
              </a:ext>
            </a:extLst>
          </p:cNvPr>
          <p:cNvGrpSpPr/>
          <p:nvPr/>
        </p:nvGrpSpPr>
        <p:grpSpPr>
          <a:xfrm>
            <a:off x="11114583" y="2891254"/>
            <a:ext cx="409393" cy="314701"/>
            <a:chOff x="7389018" y="3441523"/>
            <a:chExt cx="409393" cy="314701"/>
          </a:xfrm>
        </p:grpSpPr>
        <p:sp>
          <p:nvSpPr>
            <p:cNvPr id="28" name="Rounded Rectangle 42">
              <a:extLst>
                <a:ext uri="{FF2B5EF4-FFF2-40B4-BE49-F238E27FC236}">
                  <a16:creationId xmlns:a16="http://schemas.microsoft.com/office/drawing/2014/main" id="{E14AFFDB-8CAD-4D87-AF72-C774617A10A6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9" name="Rounded Rectangle 43">
              <a:extLst>
                <a:ext uri="{FF2B5EF4-FFF2-40B4-BE49-F238E27FC236}">
                  <a16:creationId xmlns:a16="http://schemas.microsoft.com/office/drawing/2014/main" id="{E4303303-56DD-4C3E-AC19-0D3E16D34F41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1EA7AB51-2CCE-4A19-9332-D89505611836}"/>
              </a:ext>
            </a:extLst>
          </p:cNvPr>
          <p:cNvSpPr/>
          <p:nvPr/>
        </p:nvSpPr>
        <p:spPr>
          <a:xfrm>
            <a:off x="10697432" y="2416281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952DAF-B24E-4B8A-8CFF-B8EC22AD9336}"/>
              </a:ext>
            </a:extLst>
          </p:cNvPr>
          <p:cNvSpPr/>
          <p:nvPr/>
        </p:nvSpPr>
        <p:spPr>
          <a:xfrm>
            <a:off x="9477044" y="195921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7159AF-276A-4158-AA32-8DEA5D8BEAD0}"/>
              </a:ext>
            </a:extLst>
          </p:cNvPr>
          <p:cNvSpPr/>
          <p:nvPr/>
        </p:nvSpPr>
        <p:spPr>
          <a:xfrm>
            <a:off x="10178645" y="204905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AFF255-FF4E-4AEB-8F71-6294C8FB95E7}"/>
              </a:ext>
            </a:extLst>
          </p:cNvPr>
          <p:cNvSpPr/>
          <p:nvPr/>
        </p:nvSpPr>
        <p:spPr>
          <a:xfrm>
            <a:off x="9477044" y="253732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E9CD49-FD6A-448C-9D43-49DF25B5869E}"/>
              </a:ext>
            </a:extLst>
          </p:cNvPr>
          <p:cNvSpPr/>
          <p:nvPr/>
        </p:nvSpPr>
        <p:spPr>
          <a:xfrm>
            <a:off x="10224365" y="2709621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E24BFE-0ADD-44E3-A661-CA6125CDD205}"/>
              </a:ext>
            </a:extLst>
          </p:cNvPr>
          <p:cNvSpPr/>
          <p:nvPr/>
        </p:nvSpPr>
        <p:spPr>
          <a:xfrm>
            <a:off x="9732240" y="303309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92A18F-1F12-4519-9C9F-8DD6458F6825}"/>
              </a:ext>
            </a:extLst>
          </p:cNvPr>
          <p:cNvSpPr/>
          <p:nvPr/>
        </p:nvSpPr>
        <p:spPr>
          <a:xfrm>
            <a:off x="10016796" y="2370561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B84B2E-81DC-4B5B-99C1-2D97FD5F9DAC}"/>
              </a:ext>
            </a:extLst>
          </p:cNvPr>
          <p:cNvSpPr/>
          <p:nvPr/>
        </p:nvSpPr>
        <p:spPr>
          <a:xfrm>
            <a:off x="10463519" y="309233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6F6F1B-4822-4E73-8477-D78A8B3E691C}"/>
              </a:ext>
            </a:extLst>
          </p:cNvPr>
          <p:cNvSpPr/>
          <p:nvPr/>
        </p:nvSpPr>
        <p:spPr>
          <a:xfrm>
            <a:off x="10643359" y="203478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4C3021-5848-4453-B85C-21982B2459E5}"/>
              </a:ext>
            </a:extLst>
          </p:cNvPr>
          <p:cNvSpPr/>
          <p:nvPr/>
        </p:nvSpPr>
        <p:spPr>
          <a:xfrm>
            <a:off x="10819958" y="311451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D05507-705C-498F-9DB0-D9BB35BCC9E8}"/>
              </a:ext>
            </a:extLst>
          </p:cNvPr>
          <p:cNvSpPr/>
          <p:nvPr/>
        </p:nvSpPr>
        <p:spPr>
          <a:xfrm>
            <a:off x="9580414" y="217384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8031F7A-D6C9-4EAA-9590-24C3E6FF7C0B}"/>
              </a:ext>
            </a:extLst>
          </p:cNvPr>
          <p:cNvSpPr/>
          <p:nvPr/>
        </p:nvSpPr>
        <p:spPr>
          <a:xfrm>
            <a:off x="9430862" y="291208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AD29D2-47A7-48C5-A71F-88A5E3F1BE19}"/>
              </a:ext>
            </a:extLst>
          </p:cNvPr>
          <p:cNvSpPr/>
          <p:nvPr/>
        </p:nvSpPr>
        <p:spPr>
          <a:xfrm>
            <a:off x="9908294" y="2608309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D4EDF5D-694C-4F96-9AFD-97DFC50AC01F}"/>
              </a:ext>
            </a:extLst>
          </p:cNvPr>
          <p:cNvSpPr/>
          <p:nvPr/>
        </p:nvSpPr>
        <p:spPr>
          <a:xfrm>
            <a:off x="10438905" y="229782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5860D19-A8C4-4387-B39C-4D01D9B6A461}"/>
              </a:ext>
            </a:extLst>
          </p:cNvPr>
          <p:cNvSpPr/>
          <p:nvPr/>
        </p:nvSpPr>
        <p:spPr>
          <a:xfrm>
            <a:off x="10597639" y="275534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8222F1-2611-4C7B-A6A6-3624B925A125}"/>
              </a:ext>
            </a:extLst>
          </p:cNvPr>
          <p:cNvSpPr/>
          <p:nvPr/>
        </p:nvSpPr>
        <p:spPr>
          <a:xfrm>
            <a:off x="10861581" y="183528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AAF59F-71E0-47F8-B4BB-7EDAFB217ABB}"/>
              </a:ext>
            </a:extLst>
          </p:cNvPr>
          <p:cNvSpPr/>
          <p:nvPr/>
        </p:nvSpPr>
        <p:spPr>
          <a:xfrm>
            <a:off x="10145561" y="309075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248AD3-AFE5-4AC9-92C4-6C2965940902}"/>
              </a:ext>
            </a:extLst>
          </p:cNvPr>
          <p:cNvSpPr/>
          <p:nvPr/>
        </p:nvSpPr>
        <p:spPr>
          <a:xfrm>
            <a:off x="10861581" y="261117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D192D1-A933-4663-A81C-951494164B33}"/>
              </a:ext>
            </a:extLst>
          </p:cNvPr>
          <p:cNvGrpSpPr/>
          <p:nvPr/>
        </p:nvGrpSpPr>
        <p:grpSpPr>
          <a:xfrm>
            <a:off x="8963427" y="3529819"/>
            <a:ext cx="859278" cy="724592"/>
            <a:chOff x="10463519" y="3557463"/>
            <a:chExt cx="1482985" cy="119489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FEF94E4-8501-4308-BBE4-E3BF54DC6E1A}"/>
                </a:ext>
              </a:extLst>
            </p:cNvPr>
            <p:cNvGrpSpPr/>
            <p:nvPr/>
          </p:nvGrpSpPr>
          <p:grpSpPr>
            <a:xfrm>
              <a:off x="10463519" y="3557463"/>
              <a:ext cx="1482985" cy="1194897"/>
              <a:chOff x="7389018" y="3441523"/>
              <a:chExt cx="409393" cy="314701"/>
            </a:xfrm>
          </p:grpSpPr>
          <p:sp>
            <p:nvSpPr>
              <p:cNvPr id="36" name="Rounded Rectangle 42">
                <a:extLst>
                  <a:ext uri="{FF2B5EF4-FFF2-40B4-BE49-F238E27FC236}">
                    <a16:creationId xmlns:a16="http://schemas.microsoft.com/office/drawing/2014/main" id="{2EA8D052-50B7-4126-AF47-1F871B0C1340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7" name="Rounded Rectangle 43">
                <a:extLst>
                  <a:ext uri="{FF2B5EF4-FFF2-40B4-BE49-F238E27FC236}">
                    <a16:creationId xmlns:a16="http://schemas.microsoft.com/office/drawing/2014/main" id="{2DAEEE04-B3BF-4624-B81A-5E6BE7412913}"/>
                  </a:ext>
                </a:extLst>
              </p:cNvPr>
              <p:cNvSpPr/>
              <p:nvPr/>
            </p:nvSpPr>
            <p:spPr>
              <a:xfrm>
                <a:off x="7389018" y="3498186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39" name="Rounded Rectangle 43">
              <a:extLst>
                <a:ext uri="{FF2B5EF4-FFF2-40B4-BE49-F238E27FC236}">
                  <a16:creationId xmlns:a16="http://schemas.microsoft.com/office/drawing/2014/main" id="{F659EAC1-B019-4CDB-A871-5629E38B2E00}"/>
                </a:ext>
              </a:extLst>
            </p:cNvPr>
            <p:cNvSpPr/>
            <p:nvPr/>
          </p:nvSpPr>
          <p:spPr>
            <a:xfrm>
              <a:off x="10463519" y="4233695"/>
              <a:ext cx="726393" cy="320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777231-655D-425B-BC57-4B9200EED563}"/>
              </a:ext>
            </a:extLst>
          </p:cNvPr>
          <p:cNvGrpSpPr/>
          <p:nvPr/>
        </p:nvGrpSpPr>
        <p:grpSpPr>
          <a:xfrm>
            <a:off x="9978752" y="3545964"/>
            <a:ext cx="859278" cy="724592"/>
            <a:chOff x="10463519" y="3557463"/>
            <a:chExt cx="1482985" cy="119489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02FE360-DC0B-4F7C-8D2A-E522A0242BC9}"/>
                </a:ext>
              </a:extLst>
            </p:cNvPr>
            <p:cNvGrpSpPr/>
            <p:nvPr/>
          </p:nvGrpSpPr>
          <p:grpSpPr>
            <a:xfrm>
              <a:off x="10463519" y="3557463"/>
              <a:ext cx="1482985" cy="1194897"/>
              <a:chOff x="10463519" y="3557463"/>
              <a:chExt cx="1482985" cy="119489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56AF7B5-FE8F-4544-BEB2-B30C64B74B9D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7389018" y="3441523"/>
                <a:chExt cx="409393" cy="314701"/>
              </a:xfrm>
            </p:grpSpPr>
            <p:sp>
              <p:nvSpPr>
                <p:cNvPr id="47" name="Rounded Rectangle 42">
                  <a:extLst>
                    <a:ext uri="{FF2B5EF4-FFF2-40B4-BE49-F238E27FC236}">
                      <a16:creationId xmlns:a16="http://schemas.microsoft.com/office/drawing/2014/main" id="{111042C7-4AB1-46F9-9A89-BDD28296D0D9}"/>
                    </a:ext>
                  </a:extLst>
                </p:cNvPr>
                <p:cNvSpPr/>
                <p:nvPr/>
              </p:nvSpPr>
              <p:spPr>
                <a:xfrm>
                  <a:off x="7465036" y="3441523"/>
                  <a:ext cx="333375" cy="31470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48" name="Rounded Rectangle 43">
                  <a:extLst>
                    <a:ext uri="{FF2B5EF4-FFF2-40B4-BE49-F238E27FC236}">
                      <a16:creationId xmlns:a16="http://schemas.microsoft.com/office/drawing/2014/main" id="{F5E92ADB-347D-4333-A83A-140163BA514B}"/>
                    </a:ext>
                  </a:extLst>
                </p:cNvPr>
                <p:cNvSpPr/>
                <p:nvPr/>
              </p:nvSpPr>
              <p:spPr>
                <a:xfrm>
                  <a:off x="7389018" y="3498186"/>
                  <a:ext cx="200528" cy="843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4DE5F77-7605-4E64-B06A-555F84746778}"/>
                  </a:ext>
                </a:extLst>
              </p:cNvPr>
              <p:cNvSpPr/>
              <p:nvPr/>
            </p:nvSpPr>
            <p:spPr>
              <a:xfrm>
                <a:off x="10847848" y="3742735"/>
                <a:ext cx="404381" cy="3981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F287793A-24B1-469D-A469-91E2E5AE3A06}"/>
                </a:ext>
              </a:extLst>
            </p:cNvPr>
            <p:cNvSpPr/>
            <p:nvPr/>
          </p:nvSpPr>
          <p:spPr>
            <a:xfrm>
              <a:off x="10463519" y="4233695"/>
              <a:ext cx="726393" cy="320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AE10898-1348-4550-967E-0925FCADBB20}"/>
              </a:ext>
            </a:extLst>
          </p:cNvPr>
          <p:cNvGrpSpPr/>
          <p:nvPr/>
        </p:nvGrpSpPr>
        <p:grpSpPr>
          <a:xfrm>
            <a:off x="10994076" y="3545964"/>
            <a:ext cx="859278" cy="724592"/>
            <a:chOff x="10994076" y="3545964"/>
            <a:chExt cx="859278" cy="72459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7DEE408-59FE-4B8C-8EDB-B68C447A775B}"/>
                </a:ext>
              </a:extLst>
            </p:cNvPr>
            <p:cNvGrpSpPr/>
            <p:nvPr/>
          </p:nvGrpSpPr>
          <p:grpSpPr>
            <a:xfrm>
              <a:off x="10994076" y="3545964"/>
              <a:ext cx="859278" cy="724592"/>
              <a:chOff x="10463519" y="3557463"/>
              <a:chExt cx="1482985" cy="119489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C82BB80-C588-44AD-8160-949C711A33AB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10463519" y="3557463"/>
                <a:chExt cx="1482985" cy="1194897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C723315A-DF48-427F-9521-0F084D354831}"/>
                    </a:ext>
                  </a:extLst>
                </p:cNvPr>
                <p:cNvGrpSpPr/>
                <p:nvPr/>
              </p:nvGrpSpPr>
              <p:grpSpPr>
                <a:xfrm>
                  <a:off x="10463519" y="3557463"/>
                  <a:ext cx="1482985" cy="1194897"/>
                  <a:chOff x="7389018" y="3441523"/>
                  <a:chExt cx="409393" cy="314701"/>
                </a:xfrm>
              </p:grpSpPr>
              <p:sp>
                <p:nvSpPr>
                  <p:cNvPr id="55" name="Rounded Rectangle 42">
                    <a:extLst>
                      <a:ext uri="{FF2B5EF4-FFF2-40B4-BE49-F238E27FC236}">
                        <a16:creationId xmlns:a16="http://schemas.microsoft.com/office/drawing/2014/main" id="{C3AADE3C-51BE-4D12-9ED1-ACCC1C14B2C8}"/>
                      </a:ext>
                    </a:extLst>
                  </p:cNvPr>
                  <p:cNvSpPr/>
                  <p:nvPr/>
                </p:nvSpPr>
                <p:spPr>
                  <a:xfrm>
                    <a:off x="7465036" y="3441523"/>
                    <a:ext cx="333375" cy="314701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69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sp>
                <p:nvSpPr>
                  <p:cNvPr id="56" name="Rounded Rectangle 43">
                    <a:extLst>
                      <a:ext uri="{FF2B5EF4-FFF2-40B4-BE49-F238E27FC236}">
                        <a16:creationId xmlns:a16="http://schemas.microsoft.com/office/drawing/2014/main" id="{1FACEA8E-E5FC-4362-9E70-5B8A4323E15E}"/>
                      </a:ext>
                    </a:extLst>
                  </p:cNvPr>
                  <p:cNvSpPr/>
                  <p:nvPr/>
                </p:nvSpPr>
                <p:spPr>
                  <a:xfrm>
                    <a:off x="7389018" y="3498186"/>
                    <a:ext cx="200528" cy="8430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</p:grp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BB86041B-F5DF-4018-8DAA-F8034D5731A3}"/>
                    </a:ext>
                  </a:extLst>
                </p:cNvPr>
                <p:cNvSpPr/>
                <p:nvPr/>
              </p:nvSpPr>
              <p:spPr>
                <a:xfrm>
                  <a:off x="10847848" y="3742735"/>
                  <a:ext cx="404381" cy="39814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508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52" name="Rounded Rectangle 43">
                <a:extLst>
                  <a:ext uri="{FF2B5EF4-FFF2-40B4-BE49-F238E27FC236}">
                    <a16:creationId xmlns:a16="http://schemas.microsoft.com/office/drawing/2014/main" id="{E871DC5B-86E7-4DF9-8151-3ADB3DE708C8}"/>
                  </a:ext>
                </a:extLst>
              </p:cNvPr>
              <p:cNvSpPr/>
              <p:nvPr/>
            </p:nvSpPr>
            <p:spPr>
              <a:xfrm>
                <a:off x="10463519" y="4233695"/>
                <a:ext cx="726393" cy="320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AB8F616-B9F3-4A75-974A-4D2FCBEFC792}"/>
                </a:ext>
              </a:extLst>
            </p:cNvPr>
            <p:cNvSpPr/>
            <p:nvPr/>
          </p:nvSpPr>
          <p:spPr>
            <a:xfrm>
              <a:off x="11221832" y="3936541"/>
              <a:ext cx="234308" cy="24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A2AF068-50C8-43E3-8047-4E884D588319}"/>
              </a:ext>
            </a:extLst>
          </p:cNvPr>
          <p:cNvGrpSpPr/>
          <p:nvPr/>
        </p:nvGrpSpPr>
        <p:grpSpPr>
          <a:xfrm>
            <a:off x="9215873" y="4234262"/>
            <a:ext cx="2617880" cy="369332"/>
            <a:chOff x="9215873" y="4234262"/>
            <a:chExt cx="2617880" cy="36933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EB4D305-9114-4E81-B3D8-EE77184B8A6A}"/>
                </a:ext>
              </a:extLst>
            </p:cNvPr>
            <p:cNvSpPr txBox="1"/>
            <p:nvPr/>
          </p:nvSpPr>
          <p:spPr>
            <a:xfrm>
              <a:off x="9215873" y="4234262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25%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0B31B7B-0301-445A-ACFA-E88403D94F03}"/>
                </a:ext>
              </a:extLst>
            </p:cNvPr>
            <p:cNvSpPr txBox="1"/>
            <p:nvPr/>
          </p:nvSpPr>
          <p:spPr>
            <a:xfrm>
              <a:off x="10201866" y="4234262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50%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3F7B02B-8C6D-4A55-97E9-8C60D1791E59}"/>
                </a:ext>
              </a:extLst>
            </p:cNvPr>
            <p:cNvSpPr txBox="1"/>
            <p:nvPr/>
          </p:nvSpPr>
          <p:spPr>
            <a:xfrm>
              <a:off x="11249939" y="4234262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25%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786026B-A70B-4E68-8C8E-8DC31657F975}"/>
              </a:ext>
            </a:extLst>
          </p:cNvPr>
          <p:cNvGrpSpPr/>
          <p:nvPr/>
        </p:nvGrpSpPr>
        <p:grpSpPr>
          <a:xfrm>
            <a:off x="2693095" y="1772704"/>
            <a:ext cx="6340344" cy="2398463"/>
            <a:chOff x="2693095" y="1772704"/>
            <a:chExt cx="6340344" cy="2398463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E830234-CBAD-43C3-A530-8339A48869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536" b="45870"/>
            <a:stretch/>
          </p:blipFill>
          <p:spPr>
            <a:xfrm>
              <a:off x="5897233" y="1772704"/>
              <a:ext cx="3136206" cy="2398463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1A5A1AC-A26F-4896-A3EF-2A9C55AB5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536" b="45870"/>
            <a:stretch/>
          </p:blipFill>
          <p:spPr>
            <a:xfrm>
              <a:off x="2693095" y="1772704"/>
              <a:ext cx="3136206" cy="2398463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ECB5C883-CB3B-4C22-A63C-92D1491DABA9}"/>
              </a:ext>
            </a:extLst>
          </p:cNvPr>
          <p:cNvSpPr txBox="1"/>
          <p:nvPr/>
        </p:nvSpPr>
        <p:spPr>
          <a:xfrm>
            <a:off x="2553609" y="215487"/>
            <a:ext cx="757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Equilibrium VS Non-Equilibrium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3870814" y="1954616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1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>
                <a:latin typeface="Century Gothic" panose="020B0502020202020204" pitchFamily="34" charset="0"/>
              </a:rPr>
              <a:t>M D-CPP</a:t>
            </a:r>
          </a:p>
        </p:txBody>
      </p:sp>
      <p:sp>
        <p:nvSpPr>
          <p:cNvPr id="69" name="Freeform 68"/>
          <p:cNvSpPr/>
          <p:nvPr/>
        </p:nvSpPr>
        <p:spPr>
          <a:xfrm>
            <a:off x="4546600" y="2374900"/>
            <a:ext cx="254213" cy="920750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213" h="920750">
                <a:moveTo>
                  <a:pt x="241300" y="0"/>
                </a:moveTo>
                <a:cubicBezTo>
                  <a:pt x="268817" y="516467"/>
                  <a:pt x="277283" y="613833"/>
                  <a:pt x="0" y="92075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rot="17380184">
            <a:off x="3151058" y="2025651"/>
            <a:ext cx="217889" cy="949756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  <a:gd name="connsiteX0" fmla="*/ 96062 w 163300"/>
              <a:gd name="connsiteY0" fmla="*/ 0 h 949756"/>
              <a:gd name="connsiteX1" fmla="*/ 0 w 163300"/>
              <a:gd name="connsiteY1" fmla="*/ 949756 h 949756"/>
              <a:gd name="connsiteX0" fmla="*/ 96062 w 217889"/>
              <a:gd name="connsiteY0" fmla="*/ 0 h 949756"/>
              <a:gd name="connsiteX1" fmla="*/ 0 w 217889"/>
              <a:gd name="connsiteY1" fmla="*/ 949756 h 94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889" h="949756">
                <a:moveTo>
                  <a:pt x="96062" y="0"/>
                </a:moveTo>
                <a:cubicBezTo>
                  <a:pt x="267545" y="579644"/>
                  <a:pt x="277283" y="642839"/>
                  <a:pt x="0" y="94975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3241988" y="1849821"/>
            <a:ext cx="19531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706167" y="1417245"/>
            <a:ext cx="614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1465658" y="161657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glutamate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1444819" y="1117330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antagonist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2290165" y="2900855"/>
            <a:ext cx="1840401" cy="1313458"/>
            <a:chOff x="2290165" y="2900855"/>
            <a:chExt cx="1840401" cy="1313458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2290165" y="3752648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equilibrium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3773214" y="2900855"/>
              <a:ext cx="357352" cy="977462"/>
            </a:xfrm>
            <a:custGeom>
              <a:avLst/>
              <a:gdLst>
                <a:gd name="connsiteX0" fmla="*/ 0 w 357352"/>
                <a:gd name="connsiteY0" fmla="*/ 977462 h 977462"/>
                <a:gd name="connsiteX1" fmla="*/ 294289 w 357352"/>
                <a:gd name="connsiteY1" fmla="*/ 367862 h 977462"/>
                <a:gd name="connsiteX2" fmla="*/ 357352 w 357352"/>
                <a:gd name="connsiteY2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352" h="977462">
                  <a:moveTo>
                    <a:pt x="0" y="977462"/>
                  </a:moveTo>
                  <a:cubicBezTo>
                    <a:pt x="119117" y="651641"/>
                    <a:pt x="322318" y="662152"/>
                    <a:pt x="357352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46A6715-F27E-28C6-5D75-F45B72685AB9}"/>
              </a:ext>
            </a:extLst>
          </p:cNvPr>
          <p:cNvGrpSpPr/>
          <p:nvPr/>
        </p:nvGrpSpPr>
        <p:grpSpPr>
          <a:xfrm>
            <a:off x="6962877" y="4685952"/>
            <a:ext cx="4186882" cy="1996216"/>
            <a:chOff x="6962877" y="4685952"/>
            <a:chExt cx="4186882" cy="19962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B40232A-1CC4-F55C-55A7-4A7EA41E0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924" b="2837"/>
            <a:stretch/>
          </p:blipFill>
          <p:spPr>
            <a:xfrm>
              <a:off x="6962877" y="4685952"/>
              <a:ext cx="4186882" cy="199621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1F12C0-8906-C450-3D6D-4460A799B159}"/>
                </a:ext>
              </a:extLst>
            </p:cNvPr>
            <p:cNvSpPr/>
            <p:nvPr/>
          </p:nvSpPr>
          <p:spPr>
            <a:xfrm>
              <a:off x="6962877" y="4685952"/>
              <a:ext cx="4076598" cy="1817082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D8E1E89-867B-84AC-A3EC-23EE359FA7EC}"/>
                </a:ext>
              </a:extLst>
            </p:cNvPr>
            <p:cNvSpPr/>
            <p:nvPr/>
          </p:nvSpPr>
          <p:spPr>
            <a:xfrm>
              <a:off x="6962877" y="6503034"/>
              <a:ext cx="1014311" cy="179134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5F305B7F-1F4D-741F-2728-FFCEEECB8631}"/>
              </a:ext>
            </a:extLst>
          </p:cNvPr>
          <p:cNvSpPr txBox="1"/>
          <p:nvPr/>
        </p:nvSpPr>
        <p:spPr>
          <a:xfrm>
            <a:off x="824184" y="2121381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100</a:t>
            </a:r>
            <a:r>
              <a:rPr lang="en-US" sz="2400" b="1" dirty="0">
                <a:latin typeface="Symbol" panose="05050102010706020507" pitchFamily="18" charset="2"/>
              </a:rPr>
              <a:t>m</a:t>
            </a:r>
            <a:r>
              <a:rPr lang="en-US" sz="2400" b="1" dirty="0">
                <a:latin typeface="Century Gothic" panose="020B0502020202020204" pitchFamily="34" charset="0"/>
              </a:rPr>
              <a:t>M D-AA</a:t>
            </a:r>
          </a:p>
        </p:txBody>
      </p:sp>
    </p:spTree>
    <p:extLst>
      <p:ext uri="{BB962C8B-B14F-4D97-AF65-F5344CB8AC3E}">
        <p14:creationId xmlns:p14="http://schemas.microsoft.com/office/powerpoint/2010/main" val="40204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094" y="1772704"/>
            <a:ext cx="6340345" cy="44308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F916FD-3666-4460-9398-C4FB28C21E9A}"/>
              </a:ext>
            </a:extLst>
          </p:cNvPr>
          <p:cNvSpPr/>
          <p:nvPr/>
        </p:nvSpPr>
        <p:spPr>
          <a:xfrm>
            <a:off x="5724395" y="4133589"/>
            <a:ext cx="3331923" cy="2292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39D47-4CA0-4C6A-BDC8-97962555C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0"/>
          <a:stretch/>
        </p:blipFill>
        <p:spPr>
          <a:xfrm>
            <a:off x="7102258" y="4640690"/>
            <a:ext cx="3682652" cy="20236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90154B-BD18-4EF9-9E10-3840E8BD0C52}"/>
              </a:ext>
            </a:extLst>
          </p:cNvPr>
          <p:cNvSpPr/>
          <p:nvPr/>
        </p:nvSpPr>
        <p:spPr>
          <a:xfrm>
            <a:off x="7167563" y="4921250"/>
            <a:ext cx="3514725" cy="1519238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B1CF7-73F5-43D1-AD62-3E6EFC053B1A}"/>
              </a:ext>
            </a:extLst>
          </p:cNvPr>
          <p:cNvSpPr/>
          <p:nvPr/>
        </p:nvSpPr>
        <p:spPr>
          <a:xfrm>
            <a:off x="7167563" y="6430961"/>
            <a:ext cx="2528887" cy="223838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16D84-C375-40FA-B9E0-4AD1C59E90EE}"/>
              </a:ext>
            </a:extLst>
          </p:cNvPr>
          <p:cNvSpPr/>
          <p:nvPr/>
        </p:nvSpPr>
        <p:spPr>
          <a:xfrm>
            <a:off x="9982200" y="4743102"/>
            <a:ext cx="700088" cy="187674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23AE5C-AEF7-4900-8051-768051D86CA3}"/>
              </a:ext>
            </a:extLst>
          </p:cNvPr>
          <p:cNvGrpSpPr/>
          <p:nvPr/>
        </p:nvGrpSpPr>
        <p:grpSpPr>
          <a:xfrm>
            <a:off x="8963427" y="1697401"/>
            <a:ext cx="2889927" cy="2906193"/>
            <a:chOff x="8963427" y="1697401"/>
            <a:chExt cx="2889927" cy="29061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E6DC24-4E8D-4E9B-A880-A1E06B99B3C5}"/>
                </a:ext>
              </a:extLst>
            </p:cNvPr>
            <p:cNvSpPr/>
            <p:nvPr/>
          </p:nvSpPr>
          <p:spPr>
            <a:xfrm>
              <a:off x="9065090" y="1697401"/>
              <a:ext cx="2783809" cy="17386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602F19-D5B7-40E9-89A8-88050AF8E0B2}"/>
                </a:ext>
              </a:extLst>
            </p:cNvPr>
            <p:cNvGrpSpPr/>
            <p:nvPr/>
          </p:nvGrpSpPr>
          <p:grpSpPr>
            <a:xfrm>
              <a:off x="11125737" y="1926723"/>
              <a:ext cx="409393" cy="314701"/>
              <a:chOff x="7389018" y="3441523"/>
              <a:chExt cx="409393" cy="314701"/>
            </a:xfrm>
          </p:grpSpPr>
          <p:sp>
            <p:nvSpPr>
              <p:cNvPr id="62" name="Rounded Rectangle 42">
                <a:extLst>
                  <a:ext uri="{FF2B5EF4-FFF2-40B4-BE49-F238E27FC236}">
                    <a16:creationId xmlns:a16="http://schemas.microsoft.com/office/drawing/2014/main" id="{93A71573-386D-4C68-80DA-033E418EA28F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3" name="Rounded Rectangle 43">
                <a:extLst>
                  <a:ext uri="{FF2B5EF4-FFF2-40B4-BE49-F238E27FC236}">
                    <a16:creationId xmlns:a16="http://schemas.microsoft.com/office/drawing/2014/main" id="{0447DDF9-BA1C-4240-8EBF-B92EDD2D1E63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7039C6E-0C90-48FA-A7F0-9105D5B9E1A7}"/>
                </a:ext>
              </a:extLst>
            </p:cNvPr>
            <p:cNvGrpSpPr/>
            <p:nvPr/>
          </p:nvGrpSpPr>
          <p:grpSpPr>
            <a:xfrm>
              <a:off x="11121568" y="2385048"/>
              <a:ext cx="409393" cy="314701"/>
              <a:chOff x="7389018" y="3441523"/>
              <a:chExt cx="409393" cy="314701"/>
            </a:xfrm>
          </p:grpSpPr>
          <p:sp>
            <p:nvSpPr>
              <p:cNvPr id="60" name="Rounded Rectangle 42">
                <a:extLst>
                  <a:ext uri="{FF2B5EF4-FFF2-40B4-BE49-F238E27FC236}">
                    <a16:creationId xmlns:a16="http://schemas.microsoft.com/office/drawing/2014/main" id="{C94B7692-7870-44E0-8F4E-9BB394B5AB49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1" name="Rounded Rectangle 43">
                <a:extLst>
                  <a:ext uri="{FF2B5EF4-FFF2-40B4-BE49-F238E27FC236}">
                    <a16:creationId xmlns:a16="http://schemas.microsoft.com/office/drawing/2014/main" id="{E0F90EA9-7EC0-4271-9DA0-49F91FD4302A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AA926F9-ED8A-4D4A-9B8C-40E3C98B05CD}"/>
                </a:ext>
              </a:extLst>
            </p:cNvPr>
            <p:cNvGrpSpPr/>
            <p:nvPr/>
          </p:nvGrpSpPr>
          <p:grpSpPr>
            <a:xfrm>
              <a:off x="11114583" y="2891254"/>
              <a:ext cx="409393" cy="314701"/>
              <a:chOff x="7389018" y="3441523"/>
              <a:chExt cx="409393" cy="314701"/>
            </a:xfrm>
          </p:grpSpPr>
          <p:sp>
            <p:nvSpPr>
              <p:cNvPr id="58" name="Rounded Rectangle 42">
                <a:extLst>
                  <a:ext uri="{FF2B5EF4-FFF2-40B4-BE49-F238E27FC236}">
                    <a16:creationId xmlns:a16="http://schemas.microsoft.com/office/drawing/2014/main" id="{2ECF1CD3-6719-4360-BD94-ED42EC1C329E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9" name="Rounded Rectangle 43">
                <a:extLst>
                  <a:ext uri="{FF2B5EF4-FFF2-40B4-BE49-F238E27FC236}">
                    <a16:creationId xmlns:a16="http://schemas.microsoft.com/office/drawing/2014/main" id="{F386A615-47DA-47A5-85FF-A69B6AE15B26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515C217-A3A2-4752-9A64-5B16656E47D7}"/>
                </a:ext>
              </a:extLst>
            </p:cNvPr>
            <p:cNvSpPr/>
            <p:nvPr/>
          </p:nvSpPr>
          <p:spPr>
            <a:xfrm>
              <a:off x="10697432" y="241628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E12D1D-FDA8-43C5-AD1A-767CB50E7D89}"/>
                </a:ext>
              </a:extLst>
            </p:cNvPr>
            <p:cNvSpPr/>
            <p:nvPr/>
          </p:nvSpPr>
          <p:spPr>
            <a:xfrm>
              <a:off x="9477044" y="1959218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A15ABF-6105-4C4C-B1B1-FC8BC641BDF8}"/>
                </a:ext>
              </a:extLst>
            </p:cNvPr>
            <p:cNvSpPr/>
            <p:nvPr/>
          </p:nvSpPr>
          <p:spPr>
            <a:xfrm>
              <a:off x="10178645" y="204905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11842BE-F934-4DD8-90C5-35F1152DB82D}"/>
                </a:ext>
              </a:extLst>
            </p:cNvPr>
            <p:cNvSpPr/>
            <p:nvPr/>
          </p:nvSpPr>
          <p:spPr>
            <a:xfrm>
              <a:off x="9477044" y="253732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C5581CA-AA97-486A-83C0-376F3E3BF39F}"/>
                </a:ext>
              </a:extLst>
            </p:cNvPr>
            <p:cNvSpPr/>
            <p:nvPr/>
          </p:nvSpPr>
          <p:spPr>
            <a:xfrm>
              <a:off x="10224365" y="270962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0F49F45-BE34-4C1B-BC04-E3F78424341D}"/>
                </a:ext>
              </a:extLst>
            </p:cNvPr>
            <p:cNvSpPr/>
            <p:nvPr/>
          </p:nvSpPr>
          <p:spPr>
            <a:xfrm>
              <a:off x="9732240" y="303309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18608B4-4A92-4DC0-8CA0-C04332E5C273}"/>
                </a:ext>
              </a:extLst>
            </p:cNvPr>
            <p:cNvSpPr/>
            <p:nvPr/>
          </p:nvSpPr>
          <p:spPr>
            <a:xfrm>
              <a:off x="10016796" y="237056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2E0E51C-C391-44AF-B1C3-990B69E4AE21}"/>
                </a:ext>
              </a:extLst>
            </p:cNvPr>
            <p:cNvSpPr/>
            <p:nvPr/>
          </p:nvSpPr>
          <p:spPr>
            <a:xfrm>
              <a:off x="10463519" y="309233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7E805E7-7794-4799-8B1F-9B7160A24547}"/>
                </a:ext>
              </a:extLst>
            </p:cNvPr>
            <p:cNvSpPr/>
            <p:nvPr/>
          </p:nvSpPr>
          <p:spPr>
            <a:xfrm>
              <a:off x="10643359" y="203478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0E3E239-3615-4EC5-8D7F-ABAE2A0EA7DC}"/>
                </a:ext>
              </a:extLst>
            </p:cNvPr>
            <p:cNvSpPr/>
            <p:nvPr/>
          </p:nvSpPr>
          <p:spPr>
            <a:xfrm>
              <a:off x="10819958" y="311451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840D472-A6C5-474B-BA14-3420405A4D3F}"/>
                </a:ext>
              </a:extLst>
            </p:cNvPr>
            <p:cNvSpPr/>
            <p:nvPr/>
          </p:nvSpPr>
          <p:spPr>
            <a:xfrm>
              <a:off x="9580414" y="21738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60E2871-784E-4CE7-84FD-57093EDC8AC8}"/>
                </a:ext>
              </a:extLst>
            </p:cNvPr>
            <p:cNvSpPr/>
            <p:nvPr/>
          </p:nvSpPr>
          <p:spPr>
            <a:xfrm>
              <a:off x="9430862" y="291208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D7ED690-3D0D-4736-8C41-2660F67EC9B2}"/>
                </a:ext>
              </a:extLst>
            </p:cNvPr>
            <p:cNvSpPr/>
            <p:nvPr/>
          </p:nvSpPr>
          <p:spPr>
            <a:xfrm>
              <a:off x="9908294" y="260830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ED7B11-419B-45AE-ACC4-89D166EFE6A1}"/>
                </a:ext>
              </a:extLst>
            </p:cNvPr>
            <p:cNvSpPr/>
            <p:nvPr/>
          </p:nvSpPr>
          <p:spPr>
            <a:xfrm>
              <a:off x="10438905" y="229782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013C07E-F2EE-422D-8F34-517FADFD8479}"/>
                </a:ext>
              </a:extLst>
            </p:cNvPr>
            <p:cNvSpPr/>
            <p:nvPr/>
          </p:nvSpPr>
          <p:spPr>
            <a:xfrm>
              <a:off x="10597639" y="275534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DD0B1AF-D198-4BB5-AE16-72ADA394126D}"/>
                </a:ext>
              </a:extLst>
            </p:cNvPr>
            <p:cNvSpPr/>
            <p:nvPr/>
          </p:nvSpPr>
          <p:spPr>
            <a:xfrm>
              <a:off x="10861581" y="183528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EA56D07-65A7-450F-887A-07A46DDFE9BF}"/>
                </a:ext>
              </a:extLst>
            </p:cNvPr>
            <p:cNvSpPr/>
            <p:nvPr/>
          </p:nvSpPr>
          <p:spPr>
            <a:xfrm>
              <a:off x="10145561" y="309075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3C7889A-9527-435E-98E5-03E07E5F9607}"/>
                </a:ext>
              </a:extLst>
            </p:cNvPr>
            <p:cNvSpPr/>
            <p:nvPr/>
          </p:nvSpPr>
          <p:spPr>
            <a:xfrm>
              <a:off x="10861581" y="261117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A64F3C7-BBB5-4BE7-9F3C-5EE216CB9F88}"/>
                </a:ext>
              </a:extLst>
            </p:cNvPr>
            <p:cNvGrpSpPr/>
            <p:nvPr/>
          </p:nvGrpSpPr>
          <p:grpSpPr>
            <a:xfrm>
              <a:off x="8963427" y="3529819"/>
              <a:ext cx="859278" cy="724592"/>
              <a:chOff x="10463519" y="3557463"/>
              <a:chExt cx="1482985" cy="1194897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04FB391-D0C1-4A51-9A89-ECFCBF11B934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7389018" y="3441523"/>
                <a:chExt cx="409393" cy="314701"/>
              </a:xfrm>
            </p:grpSpPr>
            <p:sp>
              <p:nvSpPr>
                <p:cNvPr id="56" name="Rounded Rectangle 42">
                  <a:extLst>
                    <a:ext uri="{FF2B5EF4-FFF2-40B4-BE49-F238E27FC236}">
                      <a16:creationId xmlns:a16="http://schemas.microsoft.com/office/drawing/2014/main" id="{ACB86F9C-1CD0-4478-BE82-F264882558B9}"/>
                    </a:ext>
                  </a:extLst>
                </p:cNvPr>
                <p:cNvSpPr/>
                <p:nvPr/>
              </p:nvSpPr>
              <p:spPr>
                <a:xfrm>
                  <a:off x="7465036" y="3441523"/>
                  <a:ext cx="333375" cy="31470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57" name="Rounded Rectangle 43">
                  <a:extLst>
                    <a:ext uri="{FF2B5EF4-FFF2-40B4-BE49-F238E27FC236}">
                      <a16:creationId xmlns:a16="http://schemas.microsoft.com/office/drawing/2014/main" id="{5694ECF4-2B7F-4A88-B993-D5BE68C2A5FE}"/>
                    </a:ext>
                  </a:extLst>
                </p:cNvPr>
                <p:cNvSpPr/>
                <p:nvPr/>
              </p:nvSpPr>
              <p:spPr>
                <a:xfrm>
                  <a:off x="7389018" y="3498186"/>
                  <a:ext cx="200528" cy="843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55" name="Rounded Rectangle 43">
                <a:extLst>
                  <a:ext uri="{FF2B5EF4-FFF2-40B4-BE49-F238E27FC236}">
                    <a16:creationId xmlns:a16="http://schemas.microsoft.com/office/drawing/2014/main" id="{D52AE6DA-5ADA-46C8-8F1B-851C9EE2A250}"/>
                  </a:ext>
                </a:extLst>
              </p:cNvPr>
              <p:cNvSpPr/>
              <p:nvPr/>
            </p:nvSpPr>
            <p:spPr>
              <a:xfrm>
                <a:off x="10463519" y="4233695"/>
                <a:ext cx="726393" cy="320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FF31B3D-FEB2-4690-B6F6-2B84E489C703}"/>
                </a:ext>
              </a:extLst>
            </p:cNvPr>
            <p:cNvGrpSpPr/>
            <p:nvPr/>
          </p:nvGrpSpPr>
          <p:grpSpPr>
            <a:xfrm>
              <a:off x="9978752" y="3545964"/>
              <a:ext cx="859278" cy="724592"/>
              <a:chOff x="10463519" y="3557463"/>
              <a:chExt cx="1482985" cy="1194897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EEF6BB84-0CCF-432D-B206-28FFB3A8B012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10463519" y="3557463"/>
                <a:chExt cx="1482985" cy="1194897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54C3605B-B5F3-403A-96A7-EE903C506192}"/>
                    </a:ext>
                  </a:extLst>
                </p:cNvPr>
                <p:cNvGrpSpPr/>
                <p:nvPr/>
              </p:nvGrpSpPr>
              <p:grpSpPr>
                <a:xfrm>
                  <a:off x="10463519" y="3557463"/>
                  <a:ext cx="1482985" cy="1194897"/>
                  <a:chOff x="7389018" y="3441523"/>
                  <a:chExt cx="409393" cy="314701"/>
                </a:xfrm>
              </p:grpSpPr>
              <p:sp>
                <p:nvSpPr>
                  <p:cNvPr id="52" name="Rounded Rectangle 42">
                    <a:extLst>
                      <a:ext uri="{FF2B5EF4-FFF2-40B4-BE49-F238E27FC236}">
                        <a16:creationId xmlns:a16="http://schemas.microsoft.com/office/drawing/2014/main" id="{6A75F2BE-491E-401C-8808-12BDB754B422}"/>
                      </a:ext>
                    </a:extLst>
                  </p:cNvPr>
                  <p:cNvSpPr/>
                  <p:nvPr/>
                </p:nvSpPr>
                <p:spPr>
                  <a:xfrm>
                    <a:off x="7465036" y="3441523"/>
                    <a:ext cx="333375" cy="314701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69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sp>
                <p:nvSpPr>
                  <p:cNvPr id="53" name="Rounded Rectangle 43">
                    <a:extLst>
                      <a:ext uri="{FF2B5EF4-FFF2-40B4-BE49-F238E27FC236}">
                        <a16:creationId xmlns:a16="http://schemas.microsoft.com/office/drawing/2014/main" id="{908CA186-AEE3-4D9B-A908-ECA0B7644CD8}"/>
                      </a:ext>
                    </a:extLst>
                  </p:cNvPr>
                  <p:cNvSpPr/>
                  <p:nvPr/>
                </p:nvSpPr>
                <p:spPr>
                  <a:xfrm>
                    <a:off x="7389018" y="3498186"/>
                    <a:ext cx="200528" cy="8430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</p:grp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CF57B922-2C46-495F-A29D-2E60B35D2CCC}"/>
                    </a:ext>
                  </a:extLst>
                </p:cNvPr>
                <p:cNvSpPr/>
                <p:nvPr/>
              </p:nvSpPr>
              <p:spPr>
                <a:xfrm>
                  <a:off x="10847848" y="3742735"/>
                  <a:ext cx="404381" cy="39814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508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49" name="Rounded Rectangle 43">
                <a:extLst>
                  <a:ext uri="{FF2B5EF4-FFF2-40B4-BE49-F238E27FC236}">
                    <a16:creationId xmlns:a16="http://schemas.microsoft.com/office/drawing/2014/main" id="{48552DC9-88EB-4BB4-B32A-291B353C9806}"/>
                  </a:ext>
                </a:extLst>
              </p:cNvPr>
              <p:cNvSpPr/>
              <p:nvPr/>
            </p:nvSpPr>
            <p:spPr>
              <a:xfrm>
                <a:off x="10463519" y="4233695"/>
                <a:ext cx="726393" cy="320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37B8AB8-2C0B-41FF-8884-EA2448D0BFA1}"/>
                </a:ext>
              </a:extLst>
            </p:cNvPr>
            <p:cNvGrpSpPr/>
            <p:nvPr/>
          </p:nvGrpSpPr>
          <p:grpSpPr>
            <a:xfrm>
              <a:off x="10994076" y="3545964"/>
              <a:ext cx="859278" cy="724592"/>
              <a:chOff x="10994076" y="3545964"/>
              <a:chExt cx="859278" cy="72459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A002B02-9108-465F-9F3E-F8004B719597}"/>
                  </a:ext>
                </a:extLst>
              </p:cNvPr>
              <p:cNvGrpSpPr/>
              <p:nvPr/>
            </p:nvGrpSpPr>
            <p:grpSpPr>
              <a:xfrm>
                <a:off x="10994076" y="3545964"/>
                <a:ext cx="859278" cy="724592"/>
                <a:chOff x="10463519" y="3557463"/>
                <a:chExt cx="1482985" cy="1194897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76CF28F1-53AD-4DCF-85C3-AABE00D6C4D2}"/>
                    </a:ext>
                  </a:extLst>
                </p:cNvPr>
                <p:cNvGrpSpPr/>
                <p:nvPr/>
              </p:nvGrpSpPr>
              <p:grpSpPr>
                <a:xfrm>
                  <a:off x="10463519" y="3557463"/>
                  <a:ext cx="1482985" cy="1194897"/>
                  <a:chOff x="10463519" y="3557463"/>
                  <a:chExt cx="1482985" cy="1194897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2119702C-7A71-4286-A3EB-A666B0EE73B6}"/>
                      </a:ext>
                    </a:extLst>
                  </p:cNvPr>
                  <p:cNvGrpSpPr/>
                  <p:nvPr/>
                </p:nvGrpSpPr>
                <p:grpSpPr>
                  <a:xfrm>
                    <a:off x="10463519" y="3557463"/>
                    <a:ext cx="1482985" cy="1194897"/>
                    <a:chOff x="7389018" y="3441523"/>
                    <a:chExt cx="409393" cy="314701"/>
                  </a:xfrm>
                </p:grpSpPr>
                <p:sp>
                  <p:nvSpPr>
                    <p:cNvPr id="46" name="Rounded Rectangle 42">
                      <a:extLst>
                        <a:ext uri="{FF2B5EF4-FFF2-40B4-BE49-F238E27FC236}">
                          <a16:creationId xmlns:a16="http://schemas.microsoft.com/office/drawing/2014/main" id="{5F2248CC-7B75-41E6-BBD4-7B912EA7A9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5036" y="3441523"/>
                      <a:ext cx="333375" cy="31470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6985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sp>
                  <p:nvSpPr>
                    <p:cNvPr id="47" name="Rounded Rectangle 43">
                      <a:extLst>
                        <a:ext uri="{FF2B5EF4-FFF2-40B4-BE49-F238E27FC236}">
                          <a16:creationId xmlns:a16="http://schemas.microsoft.com/office/drawing/2014/main" id="{C78F8B4D-A3D3-4F92-AC9C-8B4D775D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9018" y="3498186"/>
                      <a:ext cx="200528" cy="84306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63954B66-006F-4220-A9C9-8E6A02AEFEC4}"/>
                      </a:ext>
                    </a:extLst>
                  </p:cNvPr>
                  <p:cNvSpPr/>
                  <p:nvPr/>
                </p:nvSpPr>
                <p:spPr>
                  <a:xfrm>
                    <a:off x="10847848" y="3742735"/>
                    <a:ext cx="404381" cy="39814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508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</p:grpSp>
            <p:sp>
              <p:nvSpPr>
                <p:cNvPr id="43" name="Rounded Rectangle 43">
                  <a:extLst>
                    <a:ext uri="{FF2B5EF4-FFF2-40B4-BE49-F238E27FC236}">
                      <a16:creationId xmlns:a16="http://schemas.microsoft.com/office/drawing/2014/main" id="{E6F30C37-CB50-4AF0-90AA-DC0C2F1B1E60}"/>
                    </a:ext>
                  </a:extLst>
                </p:cNvPr>
                <p:cNvSpPr/>
                <p:nvPr/>
              </p:nvSpPr>
              <p:spPr>
                <a:xfrm>
                  <a:off x="10463519" y="4233695"/>
                  <a:ext cx="726393" cy="3201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A0A81EB-4957-406B-97EE-62EB8D304198}"/>
                  </a:ext>
                </a:extLst>
              </p:cNvPr>
              <p:cNvSpPr/>
              <p:nvPr/>
            </p:nvSpPr>
            <p:spPr>
              <a:xfrm>
                <a:off x="11221832" y="3936541"/>
                <a:ext cx="234308" cy="24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5E63790-975C-4EF2-A549-8A2B3757B971}"/>
                </a:ext>
              </a:extLst>
            </p:cNvPr>
            <p:cNvGrpSpPr/>
            <p:nvPr/>
          </p:nvGrpSpPr>
          <p:grpSpPr>
            <a:xfrm>
              <a:off x="9215873" y="4234262"/>
              <a:ext cx="2617880" cy="369332"/>
              <a:chOff x="9215873" y="4234262"/>
              <a:chExt cx="2617880" cy="369332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41B043-91C5-41E8-9B6C-2D8EFCAE6E0F}"/>
                  </a:ext>
                </a:extLst>
              </p:cNvPr>
              <p:cNvSpPr txBox="1"/>
              <p:nvPr/>
            </p:nvSpPr>
            <p:spPr>
              <a:xfrm>
                <a:off x="9215873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25%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5D64584-E1B2-4AF0-82BE-E176A3EF5B5C}"/>
                  </a:ext>
                </a:extLst>
              </p:cNvPr>
              <p:cNvSpPr txBox="1"/>
              <p:nvPr/>
            </p:nvSpPr>
            <p:spPr>
              <a:xfrm>
                <a:off x="10201866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50%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565443A-16D4-4CE4-8602-15E684D76034}"/>
                  </a:ext>
                </a:extLst>
              </p:cNvPr>
              <p:cNvSpPr txBox="1"/>
              <p:nvPr/>
            </p:nvSpPr>
            <p:spPr>
              <a:xfrm>
                <a:off x="11249939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25%</a:t>
                </a: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CB5C883-CB3B-4C22-A63C-92D1491DABA9}"/>
              </a:ext>
            </a:extLst>
          </p:cNvPr>
          <p:cNvSpPr txBox="1"/>
          <p:nvPr/>
        </p:nvSpPr>
        <p:spPr>
          <a:xfrm>
            <a:off x="2553609" y="215487"/>
            <a:ext cx="757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Equilibrium VS Non-Equilibrium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3870814" y="1954616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1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>
                <a:latin typeface="Century Gothic" panose="020B0502020202020204" pitchFamily="34" charset="0"/>
              </a:rPr>
              <a:t>M D-CPP</a:t>
            </a:r>
          </a:p>
        </p:txBody>
      </p:sp>
      <p:sp>
        <p:nvSpPr>
          <p:cNvPr id="66" name="Freeform 65"/>
          <p:cNvSpPr/>
          <p:nvPr/>
        </p:nvSpPr>
        <p:spPr>
          <a:xfrm>
            <a:off x="4546600" y="2374900"/>
            <a:ext cx="254213" cy="920750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213" h="920750">
                <a:moveTo>
                  <a:pt x="241300" y="0"/>
                </a:moveTo>
                <a:cubicBezTo>
                  <a:pt x="268817" y="516467"/>
                  <a:pt x="277283" y="613833"/>
                  <a:pt x="0" y="92075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7380184">
            <a:off x="3151058" y="2025651"/>
            <a:ext cx="217889" cy="949756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  <a:gd name="connsiteX0" fmla="*/ 96062 w 163300"/>
              <a:gd name="connsiteY0" fmla="*/ 0 h 949756"/>
              <a:gd name="connsiteX1" fmla="*/ 0 w 163300"/>
              <a:gd name="connsiteY1" fmla="*/ 949756 h 949756"/>
              <a:gd name="connsiteX0" fmla="*/ 96062 w 217889"/>
              <a:gd name="connsiteY0" fmla="*/ 0 h 949756"/>
              <a:gd name="connsiteX1" fmla="*/ 0 w 217889"/>
              <a:gd name="connsiteY1" fmla="*/ 949756 h 94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889" h="949756">
                <a:moveTo>
                  <a:pt x="96062" y="0"/>
                </a:moveTo>
                <a:cubicBezTo>
                  <a:pt x="267545" y="579644"/>
                  <a:pt x="277283" y="642839"/>
                  <a:pt x="0" y="94975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3241988" y="1849821"/>
            <a:ext cx="19531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706167" y="1417245"/>
            <a:ext cx="614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1465658" y="161657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glutamate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1444819" y="1117330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antagonist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2290165" y="2900855"/>
            <a:ext cx="1840401" cy="1313458"/>
            <a:chOff x="2290165" y="2900855"/>
            <a:chExt cx="1840401" cy="131345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2290165" y="3752648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equilibrium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3773214" y="2900855"/>
              <a:ext cx="357352" cy="977462"/>
            </a:xfrm>
            <a:custGeom>
              <a:avLst/>
              <a:gdLst>
                <a:gd name="connsiteX0" fmla="*/ 0 w 357352"/>
                <a:gd name="connsiteY0" fmla="*/ 977462 h 977462"/>
                <a:gd name="connsiteX1" fmla="*/ 294289 w 357352"/>
                <a:gd name="connsiteY1" fmla="*/ 367862 h 977462"/>
                <a:gd name="connsiteX2" fmla="*/ 357352 w 357352"/>
                <a:gd name="connsiteY2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352" h="977462">
                  <a:moveTo>
                    <a:pt x="0" y="977462"/>
                  </a:moveTo>
                  <a:cubicBezTo>
                    <a:pt x="119117" y="651641"/>
                    <a:pt x="322318" y="662152"/>
                    <a:pt x="357352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B7E3903-9063-ABC1-BEB6-8FDD7825BE6A}"/>
              </a:ext>
            </a:extLst>
          </p:cNvPr>
          <p:cNvSpPr txBox="1"/>
          <p:nvPr/>
        </p:nvSpPr>
        <p:spPr>
          <a:xfrm>
            <a:off x="824184" y="2121381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100</a:t>
            </a:r>
            <a:r>
              <a:rPr lang="en-US" sz="2400" b="1" dirty="0">
                <a:latin typeface="Symbol" panose="05050102010706020507" pitchFamily="18" charset="2"/>
              </a:rPr>
              <a:t>m</a:t>
            </a:r>
            <a:r>
              <a:rPr lang="en-US" sz="2400" b="1" dirty="0">
                <a:latin typeface="Century Gothic" panose="020B0502020202020204" pitchFamily="34" charset="0"/>
              </a:rPr>
              <a:t>M D-AA</a:t>
            </a:r>
          </a:p>
        </p:txBody>
      </p:sp>
    </p:spTree>
    <p:extLst>
      <p:ext uri="{BB962C8B-B14F-4D97-AF65-F5344CB8AC3E}">
        <p14:creationId xmlns:p14="http://schemas.microsoft.com/office/powerpoint/2010/main" val="372469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094" y="1772704"/>
            <a:ext cx="6340345" cy="443089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9625B78-2FA2-42D1-B2B8-C4189AE99E81}"/>
              </a:ext>
            </a:extLst>
          </p:cNvPr>
          <p:cNvGrpSpPr/>
          <p:nvPr/>
        </p:nvGrpSpPr>
        <p:grpSpPr>
          <a:xfrm>
            <a:off x="8963427" y="1697401"/>
            <a:ext cx="2889927" cy="2906193"/>
            <a:chOff x="8963427" y="1697401"/>
            <a:chExt cx="2889927" cy="290619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05D7ED-A53D-4B61-BE20-C18AD9D73FB4}"/>
                </a:ext>
              </a:extLst>
            </p:cNvPr>
            <p:cNvSpPr/>
            <p:nvPr/>
          </p:nvSpPr>
          <p:spPr>
            <a:xfrm>
              <a:off x="9065090" y="1697401"/>
              <a:ext cx="2783809" cy="17386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247265-A86B-4F56-BE1B-448E70511D2A}"/>
                </a:ext>
              </a:extLst>
            </p:cNvPr>
            <p:cNvGrpSpPr/>
            <p:nvPr/>
          </p:nvGrpSpPr>
          <p:grpSpPr>
            <a:xfrm>
              <a:off x="11125737" y="1926723"/>
              <a:ext cx="409393" cy="314701"/>
              <a:chOff x="7389018" y="3441523"/>
              <a:chExt cx="409393" cy="314701"/>
            </a:xfrm>
          </p:grpSpPr>
          <p:sp>
            <p:nvSpPr>
              <p:cNvPr id="57" name="Rounded Rectangle 42">
                <a:extLst>
                  <a:ext uri="{FF2B5EF4-FFF2-40B4-BE49-F238E27FC236}">
                    <a16:creationId xmlns:a16="http://schemas.microsoft.com/office/drawing/2014/main" id="{5CF35E99-F617-4915-A345-FCD53AF3F0FE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8" name="Rounded Rectangle 43">
                <a:extLst>
                  <a:ext uri="{FF2B5EF4-FFF2-40B4-BE49-F238E27FC236}">
                    <a16:creationId xmlns:a16="http://schemas.microsoft.com/office/drawing/2014/main" id="{EB96C2AA-CEE8-4003-B672-CE0A937C850F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1C39C7-B4A1-4306-9ABD-4208F18B7D46}"/>
                </a:ext>
              </a:extLst>
            </p:cNvPr>
            <p:cNvGrpSpPr/>
            <p:nvPr/>
          </p:nvGrpSpPr>
          <p:grpSpPr>
            <a:xfrm>
              <a:off x="11121568" y="2385048"/>
              <a:ext cx="409393" cy="314701"/>
              <a:chOff x="7389018" y="3441523"/>
              <a:chExt cx="409393" cy="314701"/>
            </a:xfrm>
          </p:grpSpPr>
          <p:sp>
            <p:nvSpPr>
              <p:cNvPr id="55" name="Rounded Rectangle 42">
                <a:extLst>
                  <a:ext uri="{FF2B5EF4-FFF2-40B4-BE49-F238E27FC236}">
                    <a16:creationId xmlns:a16="http://schemas.microsoft.com/office/drawing/2014/main" id="{A7AD9002-7A04-4BAD-A233-D2E73B647A6A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6" name="Rounded Rectangle 43">
                <a:extLst>
                  <a:ext uri="{FF2B5EF4-FFF2-40B4-BE49-F238E27FC236}">
                    <a16:creationId xmlns:a16="http://schemas.microsoft.com/office/drawing/2014/main" id="{DA513E3A-76DC-40D0-B99E-7142A1493828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9E4D019-41DC-4A0D-9791-C82AD5731CE0}"/>
                </a:ext>
              </a:extLst>
            </p:cNvPr>
            <p:cNvGrpSpPr/>
            <p:nvPr/>
          </p:nvGrpSpPr>
          <p:grpSpPr>
            <a:xfrm>
              <a:off x="11114583" y="2891254"/>
              <a:ext cx="409393" cy="314701"/>
              <a:chOff x="7389018" y="3441523"/>
              <a:chExt cx="409393" cy="314701"/>
            </a:xfrm>
          </p:grpSpPr>
          <p:sp>
            <p:nvSpPr>
              <p:cNvPr id="53" name="Rounded Rectangle 42">
                <a:extLst>
                  <a:ext uri="{FF2B5EF4-FFF2-40B4-BE49-F238E27FC236}">
                    <a16:creationId xmlns:a16="http://schemas.microsoft.com/office/drawing/2014/main" id="{DEAC4C00-5343-49E3-81AF-41778B0E157F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4" name="Rounded Rectangle 43">
                <a:extLst>
                  <a:ext uri="{FF2B5EF4-FFF2-40B4-BE49-F238E27FC236}">
                    <a16:creationId xmlns:a16="http://schemas.microsoft.com/office/drawing/2014/main" id="{84B450F3-2ADF-43AD-9D35-E14BD31CEB6A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069D6F-C483-4B46-A3B5-1DA7DFF248DC}"/>
                </a:ext>
              </a:extLst>
            </p:cNvPr>
            <p:cNvSpPr/>
            <p:nvPr/>
          </p:nvSpPr>
          <p:spPr>
            <a:xfrm>
              <a:off x="10697432" y="241628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7B8671E-FE72-4C19-93C3-BE8C6553F5A7}"/>
                </a:ext>
              </a:extLst>
            </p:cNvPr>
            <p:cNvSpPr/>
            <p:nvPr/>
          </p:nvSpPr>
          <p:spPr>
            <a:xfrm>
              <a:off x="9477044" y="1959218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127460-8650-4A96-A92F-DB1257FA093C}"/>
                </a:ext>
              </a:extLst>
            </p:cNvPr>
            <p:cNvSpPr/>
            <p:nvPr/>
          </p:nvSpPr>
          <p:spPr>
            <a:xfrm>
              <a:off x="10178645" y="204905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00EFB9-17FF-484F-B40D-798206E3B4C4}"/>
                </a:ext>
              </a:extLst>
            </p:cNvPr>
            <p:cNvSpPr/>
            <p:nvPr/>
          </p:nvSpPr>
          <p:spPr>
            <a:xfrm>
              <a:off x="9477044" y="253732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734FBE1-AED0-4FF3-954C-FBB44980DA9B}"/>
                </a:ext>
              </a:extLst>
            </p:cNvPr>
            <p:cNvSpPr/>
            <p:nvPr/>
          </p:nvSpPr>
          <p:spPr>
            <a:xfrm>
              <a:off x="10224365" y="270962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0357335-E7F0-445D-8356-4618339A87ED}"/>
                </a:ext>
              </a:extLst>
            </p:cNvPr>
            <p:cNvSpPr/>
            <p:nvPr/>
          </p:nvSpPr>
          <p:spPr>
            <a:xfrm>
              <a:off x="9732240" y="303309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461B77-1F3F-49DF-8A13-2709E9DE50E0}"/>
                </a:ext>
              </a:extLst>
            </p:cNvPr>
            <p:cNvSpPr/>
            <p:nvPr/>
          </p:nvSpPr>
          <p:spPr>
            <a:xfrm>
              <a:off x="10016796" y="237056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E605B68-DA82-4A0B-A952-D6BB6A6A172B}"/>
                </a:ext>
              </a:extLst>
            </p:cNvPr>
            <p:cNvSpPr/>
            <p:nvPr/>
          </p:nvSpPr>
          <p:spPr>
            <a:xfrm>
              <a:off x="10463519" y="309233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98B06BF-D6F3-4AC2-8B29-4C27A94FD52F}"/>
                </a:ext>
              </a:extLst>
            </p:cNvPr>
            <p:cNvSpPr/>
            <p:nvPr/>
          </p:nvSpPr>
          <p:spPr>
            <a:xfrm>
              <a:off x="10643359" y="203478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77307C1-0512-43FE-A207-14B39C5AAC47}"/>
                </a:ext>
              </a:extLst>
            </p:cNvPr>
            <p:cNvSpPr/>
            <p:nvPr/>
          </p:nvSpPr>
          <p:spPr>
            <a:xfrm>
              <a:off x="10819958" y="311451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7871BD8-24FA-4E04-9F46-D067E6758D64}"/>
                </a:ext>
              </a:extLst>
            </p:cNvPr>
            <p:cNvSpPr/>
            <p:nvPr/>
          </p:nvSpPr>
          <p:spPr>
            <a:xfrm>
              <a:off x="9580414" y="21738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7B24998-7D9E-49B4-B330-392173F0B0CC}"/>
                </a:ext>
              </a:extLst>
            </p:cNvPr>
            <p:cNvSpPr/>
            <p:nvPr/>
          </p:nvSpPr>
          <p:spPr>
            <a:xfrm>
              <a:off x="9430862" y="291208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869DC5-B67C-453B-BAED-8F72D1D3D41F}"/>
                </a:ext>
              </a:extLst>
            </p:cNvPr>
            <p:cNvSpPr/>
            <p:nvPr/>
          </p:nvSpPr>
          <p:spPr>
            <a:xfrm>
              <a:off x="9908294" y="260830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AC88A9D-D553-4F29-85F4-A6CEE8FBC1BC}"/>
                </a:ext>
              </a:extLst>
            </p:cNvPr>
            <p:cNvSpPr/>
            <p:nvPr/>
          </p:nvSpPr>
          <p:spPr>
            <a:xfrm>
              <a:off x="10438905" y="229782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D459767-91F0-43DB-B675-E089E237D0C8}"/>
                </a:ext>
              </a:extLst>
            </p:cNvPr>
            <p:cNvSpPr/>
            <p:nvPr/>
          </p:nvSpPr>
          <p:spPr>
            <a:xfrm>
              <a:off x="10597639" y="275534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688839-1B76-47F6-A1AB-C1CD559E70E1}"/>
                </a:ext>
              </a:extLst>
            </p:cNvPr>
            <p:cNvSpPr/>
            <p:nvPr/>
          </p:nvSpPr>
          <p:spPr>
            <a:xfrm>
              <a:off x="10861581" y="183528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25935E-A677-4ADC-B76D-0FAEE16C7D69}"/>
                </a:ext>
              </a:extLst>
            </p:cNvPr>
            <p:cNvSpPr/>
            <p:nvPr/>
          </p:nvSpPr>
          <p:spPr>
            <a:xfrm>
              <a:off x="10145561" y="309075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DD8B8B-6034-46C4-8B6B-FB7A8F5C26F8}"/>
                </a:ext>
              </a:extLst>
            </p:cNvPr>
            <p:cNvSpPr/>
            <p:nvPr/>
          </p:nvSpPr>
          <p:spPr>
            <a:xfrm>
              <a:off x="10861581" y="261117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9992AD7-F68D-4C31-9087-F503701F1F3B}"/>
                </a:ext>
              </a:extLst>
            </p:cNvPr>
            <p:cNvGrpSpPr/>
            <p:nvPr/>
          </p:nvGrpSpPr>
          <p:grpSpPr>
            <a:xfrm>
              <a:off x="8963427" y="3529819"/>
              <a:ext cx="859278" cy="724592"/>
              <a:chOff x="10463519" y="3557463"/>
              <a:chExt cx="1482985" cy="119489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5308607-C096-48B6-BDC9-D56CE3A7928E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7389018" y="3441523"/>
                <a:chExt cx="409393" cy="314701"/>
              </a:xfrm>
            </p:grpSpPr>
            <p:sp>
              <p:nvSpPr>
                <p:cNvPr id="51" name="Rounded Rectangle 42">
                  <a:extLst>
                    <a:ext uri="{FF2B5EF4-FFF2-40B4-BE49-F238E27FC236}">
                      <a16:creationId xmlns:a16="http://schemas.microsoft.com/office/drawing/2014/main" id="{3BA61319-22E2-4F05-A10B-C7390570C31C}"/>
                    </a:ext>
                  </a:extLst>
                </p:cNvPr>
                <p:cNvSpPr/>
                <p:nvPr/>
              </p:nvSpPr>
              <p:spPr>
                <a:xfrm>
                  <a:off x="7465036" y="3441523"/>
                  <a:ext cx="333375" cy="31470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52" name="Rounded Rectangle 43">
                  <a:extLst>
                    <a:ext uri="{FF2B5EF4-FFF2-40B4-BE49-F238E27FC236}">
                      <a16:creationId xmlns:a16="http://schemas.microsoft.com/office/drawing/2014/main" id="{8D586911-5722-45FD-A0E5-FDC1B10D5F8F}"/>
                    </a:ext>
                  </a:extLst>
                </p:cNvPr>
                <p:cNvSpPr/>
                <p:nvPr/>
              </p:nvSpPr>
              <p:spPr>
                <a:xfrm>
                  <a:off x="7389018" y="3498186"/>
                  <a:ext cx="200528" cy="843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50" name="Rounded Rectangle 43">
                <a:extLst>
                  <a:ext uri="{FF2B5EF4-FFF2-40B4-BE49-F238E27FC236}">
                    <a16:creationId xmlns:a16="http://schemas.microsoft.com/office/drawing/2014/main" id="{8B226991-7A38-481B-B578-7202A7E8F35B}"/>
                  </a:ext>
                </a:extLst>
              </p:cNvPr>
              <p:cNvSpPr/>
              <p:nvPr/>
            </p:nvSpPr>
            <p:spPr>
              <a:xfrm>
                <a:off x="10463519" y="4233695"/>
                <a:ext cx="726393" cy="320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BC4CB98-BBA8-44F4-BE0B-DADA435C1552}"/>
                </a:ext>
              </a:extLst>
            </p:cNvPr>
            <p:cNvGrpSpPr/>
            <p:nvPr/>
          </p:nvGrpSpPr>
          <p:grpSpPr>
            <a:xfrm>
              <a:off x="9978752" y="3545964"/>
              <a:ext cx="859278" cy="724592"/>
              <a:chOff x="10463519" y="3557463"/>
              <a:chExt cx="1482985" cy="119489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89685BF-26EF-4E55-8F43-D5A0C707231E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10463519" y="3557463"/>
                <a:chExt cx="1482985" cy="1194897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6701D65C-FEAA-4618-B0D9-6861DC4FE56D}"/>
                    </a:ext>
                  </a:extLst>
                </p:cNvPr>
                <p:cNvGrpSpPr/>
                <p:nvPr/>
              </p:nvGrpSpPr>
              <p:grpSpPr>
                <a:xfrm>
                  <a:off x="10463519" y="3557463"/>
                  <a:ext cx="1482985" cy="1194897"/>
                  <a:chOff x="7389018" y="3441523"/>
                  <a:chExt cx="409393" cy="314701"/>
                </a:xfrm>
              </p:grpSpPr>
              <p:sp>
                <p:nvSpPr>
                  <p:cNvPr id="47" name="Rounded Rectangle 42">
                    <a:extLst>
                      <a:ext uri="{FF2B5EF4-FFF2-40B4-BE49-F238E27FC236}">
                        <a16:creationId xmlns:a16="http://schemas.microsoft.com/office/drawing/2014/main" id="{7BECD54B-2222-45BF-AC83-424C921FBDC9}"/>
                      </a:ext>
                    </a:extLst>
                  </p:cNvPr>
                  <p:cNvSpPr/>
                  <p:nvPr/>
                </p:nvSpPr>
                <p:spPr>
                  <a:xfrm>
                    <a:off x="7465036" y="3441523"/>
                    <a:ext cx="333375" cy="314701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69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sp>
                <p:nvSpPr>
                  <p:cNvPr id="48" name="Rounded Rectangle 43">
                    <a:extLst>
                      <a:ext uri="{FF2B5EF4-FFF2-40B4-BE49-F238E27FC236}">
                        <a16:creationId xmlns:a16="http://schemas.microsoft.com/office/drawing/2014/main" id="{AED98448-7442-417B-993E-8E8BF43A463A}"/>
                      </a:ext>
                    </a:extLst>
                  </p:cNvPr>
                  <p:cNvSpPr/>
                  <p:nvPr/>
                </p:nvSpPr>
                <p:spPr>
                  <a:xfrm>
                    <a:off x="7389018" y="3498186"/>
                    <a:ext cx="200528" cy="8430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</p:grp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6AEB6E6-E800-461D-B8B4-A23BBE6A73A5}"/>
                    </a:ext>
                  </a:extLst>
                </p:cNvPr>
                <p:cNvSpPr/>
                <p:nvPr/>
              </p:nvSpPr>
              <p:spPr>
                <a:xfrm>
                  <a:off x="10847848" y="3742735"/>
                  <a:ext cx="404381" cy="39814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508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EE99308F-B438-4061-A680-62DD7E356558}"/>
                  </a:ext>
                </a:extLst>
              </p:cNvPr>
              <p:cNvSpPr/>
              <p:nvPr/>
            </p:nvSpPr>
            <p:spPr>
              <a:xfrm>
                <a:off x="10463519" y="4233695"/>
                <a:ext cx="726393" cy="320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A228119-09D1-4946-83B4-5D56BA61508D}"/>
                </a:ext>
              </a:extLst>
            </p:cNvPr>
            <p:cNvGrpSpPr/>
            <p:nvPr/>
          </p:nvGrpSpPr>
          <p:grpSpPr>
            <a:xfrm>
              <a:off x="10994076" y="3545964"/>
              <a:ext cx="859278" cy="724592"/>
              <a:chOff x="10994076" y="3545964"/>
              <a:chExt cx="859278" cy="724592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925857F-4451-45A8-B234-5EA30112A786}"/>
                  </a:ext>
                </a:extLst>
              </p:cNvPr>
              <p:cNvGrpSpPr/>
              <p:nvPr/>
            </p:nvGrpSpPr>
            <p:grpSpPr>
              <a:xfrm>
                <a:off x="10994076" y="3545964"/>
                <a:ext cx="859278" cy="724592"/>
                <a:chOff x="10463519" y="3557463"/>
                <a:chExt cx="1482985" cy="1194897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8A65C8FE-3988-4894-A738-427CA874D157}"/>
                    </a:ext>
                  </a:extLst>
                </p:cNvPr>
                <p:cNvGrpSpPr/>
                <p:nvPr/>
              </p:nvGrpSpPr>
              <p:grpSpPr>
                <a:xfrm>
                  <a:off x="10463519" y="3557463"/>
                  <a:ext cx="1482985" cy="1194897"/>
                  <a:chOff x="10463519" y="3557463"/>
                  <a:chExt cx="1482985" cy="1194897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FC807A86-3F9C-4820-989B-8AFC3B175408}"/>
                      </a:ext>
                    </a:extLst>
                  </p:cNvPr>
                  <p:cNvGrpSpPr/>
                  <p:nvPr/>
                </p:nvGrpSpPr>
                <p:grpSpPr>
                  <a:xfrm>
                    <a:off x="10463519" y="3557463"/>
                    <a:ext cx="1482985" cy="1194897"/>
                    <a:chOff x="7389018" y="3441523"/>
                    <a:chExt cx="409393" cy="314701"/>
                  </a:xfrm>
                </p:grpSpPr>
                <p:sp>
                  <p:nvSpPr>
                    <p:cNvPr id="41" name="Rounded Rectangle 42">
                      <a:extLst>
                        <a:ext uri="{FF2B5EF4-FFF2-40B4-BE49-F238E27FC236}">
                          <a16:creationId xmlns:a16="http://schemas.microsoft.com/office/drawing/2014/main" id="{1F6A860D-3532-4254-BDD8-D04CF9EA5D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5036" y="3441523"/>
                      <a:ext cx="333375" cy="31470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6985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sp>
                  <p:nvSpPr>
                    <p:cNvPr id="42" name="Rounded Rectangle 43">
                      <a:extLst>
                        <a:ext uri="{FF2B5EF4-FFF2-40B4-BE49-F238E27FC236}">
                          <a16:creationId xmlns:a16="http://schemas.microsoft.com/office/drawing/2014/main" id="{8588EF86-EB86-47C1-9A2A-E53B96022F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9018" y="3498186"/>
                      <a:ext cx="200528" cy="84306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28D8BCCD-9AE0-4353-A6DE-4A27133F18D5}"/>
                      </a:ext>
                    </a:extLst>
                  </p:cNvPr>
                  <p:cNvSpPr/>
                  <p:nvPr/>
                </p:nvSpPr>
                <p:spPr>
                  <a:xfrm>
                    <a:off x="10847848" y="3742735"/>
                    <a:ext cx="404381" cy="39814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508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</p:grpSp>
            <p:sp>
              <p:nvSpPr>
                <p:cNvPr id="38" name="Rounded Rectangle 43">
                  <a:extLst>
                    <a:ext uri="{FF2B5EF4-FFF2-40B4-BE49-F238E27FC236}">
                      <a16:creationId xmlns:a16="http://schemas.microsoft.com/office/drawing/2014/main" id="{7FDC49CA-062D-45FE-94F1-EE8CA2CA2CE8}"/>
                    </a:ext>
                  </a:extLst>
                </p:cNvPr>
                <p:cNvSpPr/>
                <p:nvPr/>
              </p:nvSpPr>
              <p:spPr>
                <a:xfrm>
                  <a:off x="10463519" y="4233695"/>
                  <a:ext cx="726393" cy="3201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129ACD5-2BBF-40E2-98A9-FB2882C03C5D}"/>
                  </a:ext>
                </a:extLst>
              </p:cNvPr>
              <p:cNvSpPr/>
              <p:nvPr/>
            </p:nvSpPr>
            <p:spPr>
              <a:xfrm>
                <a:off x="11221832" y="3936541"/>
                <a:ext cx="234308" cy="24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26F5960-9EB6-4AB4-847F-48F9F698D929}"/>
                </a:ext>
              </a:extLst>
            </p:cNvPr>
            <p:cNvGrpSpPr/>
            <p:nvPr/>
          </p:nvGrpSpPr>
          <p:grpSpPr>
            <a:xfrm>
              <a:off x="9215873" y="4234262"/>
              <a:ext cx="2617880" cy="369332"/>
              <a:chOff x="9215873" y="4234262"/>
              <a:chExt cx="2617880" cy="36933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645395-2066-4351-AF2F-B542927DF3CD}"/>
                  </a:ext>
                </a:extLst>
              </p:cNvPr>
              <p:cNvSpPr txBox="1"/>
              <p:nvPr/>
            </p:nvSpPr>
            <p:spPr>
              <a:xfrm>
                <a:off x="9215873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25%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DDB55E-F7FD-4227-A3CA-C1B1014BD6FD}"/>
                  </a:ext>
                </a:extLst>
              </p:cNvPr>
              <p:cNvSpPr txBox="1"/>
              <p:nvPr/>
            </p:nvSpPr>
            <p:spPr>
              <a:xfrm>
                <a:off x="10201866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50%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2284472-9314-49A4-A7FD-DDC82A94CC75}"/>
                  </a:ext>
                </a:extLst>
              </p:cNvPr>
              <p:cNvSpPr txBox="1"/>
              <p:nvPr/>
            </p:nvSpPr>
            <p:spPr>
              <a:xfrm>
                <a:off x="11249939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25%</a:t>
                </a: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CB5C883-CB3B-4C22-A63C-92D1491DABA9}"/>
              </a:ext>
            </a:extLst>
          </p:cNvPr>
          <p:cNvSpPr txBox="1"/>
          <p:nvPr/>
        </p:nvSpPr>
        <p:spPr>
          <a:xfrm>
            <a:off x="2553609" y="215487"/>
            <a:ext cx="757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Equilibrium VS Non-Equilibrium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3870814" y="1954616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1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>
                <a:latin typeface="Century Gothic" panose="020B0502020202020204" pitchFamily="34" charset="0"/>
              </a:rPr>
              <a:t>M D-CPP</a:t>
            </a:r>
          </a:p>
        </p:txBody>
      </p:sp>
      <p:sp>
        <p:nvSpPr>
          <p:cNvPr id="61" name="Freeform 60"/>
          <p:cNvSpPr/>
          <p:nvPr/>
        </p:nvSpPr>
        <p:spPr>
          <a:xfrm>
            <a:off x="4546600" y="2374900"/>
            <a:ext cx="254213" cy="920750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213" h="920750">
                <a:moveTo>
                  <a:pt x="241300" y="0"/>
                </a:moveTo>
                <a:cubicBezTo>
                  <a:pt x="268817" y="516467"/>
                  <a:pt x="277283" y="613833"/>
                  <a:pt x="0" y="92075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17380184">
            <a:off x="3151058" y="2025651"/>
            <a:ext cx="217889" cy="949756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  <a:gd name="connsiteX0" fmla="*/ 96062 w 163300"/>
              <a:gd name="connsiteY0" fmla="*/ 0 h 949756"/>
              <a:gd name="connsiteX1" fmla="*/ 0 w 163300"/>
              <a:gd name="connsiteY1" fmla="*/ 949756 h 949756"/>
              <a:gd name="connsiteX0" fmla="*/ 96062 w 217889"/>
              <a:gd name="connsiteY0" fmla="*/ 0 h 949756"/>
              <a:gd name="connsiteX1" fmla="*/ 0 w 217889"/>
              <a:gd name="connsiteY1" fmla="*/ 949756 h 94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889" h="949756">
                <a:moveTo>
                  <a:pt x="96062" y="0"/>
                </a:moveTo>
                <a:cubicBezTo>
                  <a:pt x="267545" y="579644"/>
                  <a:pt x="277283" y="642839"/>
                  <a:pt x="0" y="94975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3241988" y="1849821"/>
            <a:ext cx="19531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706167" y="1417245"/>
            <a:ext cx="614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1465658" y="161657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glutamate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1444819" y="1117330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antagonist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290165" y="2900855"/>
            <a:ext cx="1840401" cy="1313458"/>
            <a:chOff x="2290165" y="2900855"/>
            <a:chExt cx="1840401" cy="131345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2290165" y="3752648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equilibrium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773214" y="2900855"/>
              <a:ext cx="357352" cy="977462"/>
            </a:xfrm>
            <a:custGeom>
              <a:avLst/>
              <a:gdLst>
                <a:gd name="connsiteX0" fmla="*/ 0 w 357352"/>
                <a:gd name="connsiteY0" fmla="*/ 977462 h 977462"/>
                <a:gd name="connsiteX1" fmla="*/ 294289 w 357352"/>
                <a:gd name="connsiteY1" fmla="*/ 367862 h 977462"/>
                <a:gd name="connsiteX2" fmla="*/ 357352 w 357352"/>
                <a:gd name="connsiteY2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352" h="977462">
                  <a:moveTo>
                    <a:pt x="0" y="977462"/>
                  </a:moveTo>
                  <a:cubicBezTo>
                    <a:pt x="119117" y="651641"/>
                    <a:pt x="322318" y="662152"/>
                    <a:pt x="357352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F8A634-6C85-8CC5-B922-07626DA31A1B}"/>
              </a:ext>
            </a:extLst>
          </p:cNvPr>
          <p:cNvSpPr txBox="1"/>
          <p:nvPr/>
        </p:nvSpPr>
        <p:spPr>
          <a:xfrm>
            <a:off x="824184" y="2121381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100</a:t>
            </a:r>
            <a:r>
              <a:rPr lang="en-US" sz="2400" b="1" dirty="0">
                <a:latin typeface="Symbol" panose="05050102010706020507" pitchFamily="18" charset="2"/>
              </a:rPr>
              <a:t>m</a:t>
            </a:r>
            <a:r>
              <a:rPr lang="en-US" sz="2400" b="1" dirty="0">
                <a:latin typeface="Century Gothic" panose="020B0502020202020204" pitchFamily="34" charset="0"/>
              </a:rPr>
              <a:t>M D-AA</a:t>
            </a:r>
          </a:p>
        </p:txBody>
      </p:sp>
    </p:spTree>
    <p:extLst>
      <p:ext uri="{BB962C8B-B14F-4D97-AF65-F5344CB8AC3E}">
        <p14:creationId xmlns:p14="http://schemas.microsoft.com/office/powerpoint/2010/main" val="1018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094" y="1772704"/>
            <a:ext cx="6340345" cy="443089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39EB8CA-774A-42D3-A0ED-6580767F0768}"/>
              </a:ext>
            </a:extLst>
          </p:cNvPr>
          <p:cNvGrpSpPr/>
          <p:nvPr/>
        </p:nvGrpSpPr>
        <p:grpSpPr>
          <a:xfrm>
            <a:off x="8963427" y="1697401"/>
            <a:ext cx="2889927" cy="2906193"/>
            <a:chOff x="8963427" y="1697401"/>
            <a:chExt cx="2889927" cy="29061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5F2B2A-89C5-4A2C-93BA-B3FCE33FD2EF}"/>
                </a:ext>
              </a:extLst>
            </p:cNvPr>
            <p:cNvSpPr/>
            <p:nvPr/>
          </p:nvSpPr>
          <p:spPr>
            <a:xfrm>
              <a:off x="9065090" y="1697401"/>
              <a:ext cx="2783809" cy="17386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F21C43-BD0F-4EB2-957A-DAD84762CE2A}"/>
                </a:ext>
              </a:extLst>
            </p:cNvPr>
            <p:cNvGrpSpPr/>
            <p:nvPr/>
          </p:nvGrpSpPr>
          <p:grpSpPr>
            <a:xfrm>
              <a:off x="11125737" y="1926723"/>
              <a:ext cx="409393" cy="314701"/>
              <a:chOff x="7389018" y="3441523"/>
              <a:chExt cx="409393" cy="314701"/>
            </a:xfrm>
          </p:grpSpPr>
          <p:sp>
            <p:nvSpPr>
              <p:cNvPr id="59" name="Rounded Rectangle 42">
                <a:extLst>
                  <a:ext uri="{FF2B5EF4-FFF2-40B4-BE49-F238E27FC236}">
                    <a16:creationId xmlns:a16="http://schemas.microsoft.com/office/drawing/2014/main" id="{515032F5-2564-4633-A254-704471D6C8C6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0" name="Rounded Rectangle 43">
                <a:extLst>
                  <a:ext uri="{FF2B5EF4-FFF2-40B4-BE49-F238E27FC236}">
                    <a16:creationId xmlns:a16="http://schemas.microsoft.com/office/drawing/2014/main" id="{9BF4BE97-BB88-4B84-AF96-7E5F6E31DF41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207085-1A52-4652-AD8E-C69E01F6E389}"/>
                </a:ext>
              </a:extLst>
            </p:cNvPr>
            <p:cNvGrpSpPr/>
            <p:nvPr/>
          </p:nvGrpSpPr>
          <p:grpSpPr>
            <a:xfrm>
              <a:off x="11121568" y="2385048"/>
              <a:ext cx="409393" cy="314701"/>
              <a:chOff x="7389018" y="3441523"/>
              <a:chExt cx="409393" cy="314701"/>
            </a:xfrm>
          </p:grpSpPr>
          <p:sp>
            <p:nvSpPr>
              <p:cNvPr id="57" name="Rounded Rectangle 42">
                <a:extLst>
                  <a:ext uri="{FF2B5EF4-FFF2-40B4-BE49-F238E27FC236}">
                    <a16:creationId xmlns:a16="http://schemas.microsoft.com/office/drawing/2014/main" id="{F8F63BFA-4DB4-4F41-BC99-6F06B314881A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8" name="Rounded Rectangle 43">
                <a:extLst>
                  <a:ext uri="{FF2B5EF4-FFF2-40B4-BE49-F238E27FC236}">
                    <a16:creationId xmlns:a16="http://schemas.microsoft.com/office/drawing/2014/main" id="{55B511A8-789A-49F0-95CC-DA9C3A021F7C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C252E04-8F7E-4C12-B267-A7CDB700DB46}"/>
                </a:ext>
              </a:extLst>
            </p:cNvPr>
            <p:cNvGrpSpPr/>
            <p:nvPr/>
          </p:nvGrpSpPr>
          <p:grpSpPr>
            <a:xfrm>
              <a:off x="11114583" y="2891254"/>
              <a:ext cx="409393" cy="314701"/>
              <a:chOff x="7389018" y="3441523"/>
              <a:chExt cx="409393" cy="314701"/>
            </a:xfrm>
          </p:grpSpPr>
          <p:sp>
            <p:nvSpPr>
              <p:cNvPr id="55" name="Rounded Rectangle 42">
                <a:extLst>
                  <a:ext uri="{FF2B5EF4-FFF2-40B4-BE49-F238E27FC236}">
                    <a16:creationId xmlns:a16="http://schemas.microsoft.com/office/drawing/2014/main" id="{57986A8D-C652-4B11-A7C1-B58C3D64DE71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6" name="Rounded Rectangle 43">
                <a:extLst>
                  <a:ext uri="{FF2B5EF4-FFF2-40B4-BE49-F238E27FC236}">
                    <a16:creationId xmlns:a16="http://schemas.microsoft.com/office/drawing/2014/main" id="{3EFC72F0-1393-4D0C-BD73-E71CEEA46A5C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D85E0C2-3E72-44CE-B81C-B7D04C2BD059}"/>
                </a:ext>
              </a:extLst>
            </p:cNvPr>
            <p:cNvSpPr/>
            <p:nvPr/>
          </p:nvSpPr>
          <p:spPr>
            <a:xfrm>
              <a:off x="10697432" y="241628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59642CD-5617-4446-94C5-F8DDEDF5B9AA}"/>
                </a:ext>
              </a:extLst>
            </p:cNvPr>
            <p:cNvSpPr/>
            <p:nvPr/>
          </p:nvSpPr>
          <p:spPr>
            <a:xfrm>
              <a:off x="9477044" y="1959218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AAA4DCA-A3CB-42C2-A277-84D597598B77}"/>
                </a:ext>
              </a:extLst>
            </p:cNvPr>
            <p:cNvSpPr/>
            <p:nvPr/>
          </p:nvSpPr>
          <p:spPr>
            <a:xfrm>
              <a:off x="10178645" y="204905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BFBB1F-AF7A-4AC7-98DD-F0EA52BB7050}"/>
                </a:ext>
              </a:extLst>
            </p:cNvPr>
            <p:cNvSpPr/>
            <p:nvPr/>
          </p:nvSpPr>
          <p:spPr>
            <a:xfrm>
              <a:off x="9477044" y="253732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54D297-2B79-4339-AE13-DD4E1EF5D985}"/>
                </a:ext>
              </a:extLst>
            </p:cNvPr>
            <p:cNvSpPr/>
            <p:nvPr/>
          </p:nvSpPr>
          <p:spPr>
            <a:xfrm>
              <a:off x="10224365" y="270962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0C25F9F-DA80-4CEF-AB93-14973DD4D8E5}"/>
                </a:ext>
              </a:extLst>
            </p:cNvPr>
            <p:cNvSpPr/>
            <p:nvPr/>
          </p:nvSpPr>
          <p:spPr>
            <a:xfrm>
              <a:off x="9732240" y="303309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E0548A7-F90B-4A04-8F83-ADCC2FE0F659}"/>
                </a:ext>
              </a:extLst>
            </p:cNvPr>
            <p:cNvSpPr/>
            <p:nvPr/>
          </p:nvSpPr>
          <p:spPr>
            <a:xfrm>
              <a:off x="10016796" y="237056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2243A8-CA7E-40EA-8696-0DE3E7EFE50C}"/>
                </a:ext>
              </a:extLst>
            </p:cNvPr>
            <p:cNvSpPr/>
            <p:nvPr/>
          </p:nvSpPr>
          <p:spPr>
            <a:xfrm>
              <a:off x="10463519" y="309233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37DC2F1-51C5-4F4F-955A-5FBC14B68190}"/>
                </a:ext>
              </a:extLst>
            </p:cNvPr>
            <p:cNvSpPr/>
            <p:nvPr/>
          </p:nvSpPr>
          <p:spPr>
            <a:xfrm>
              <a:off x="10643359" y="203478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0DC8E6-4216-4210-9893-92E3C5D0190F}"/>
                </a:ext>
              </a:extLst>
            </p:cNvPr>
            <p:cNvSpPr/>
            <p:nvPr/>
          </p:nvSpPr>
          <p:spPr>
            <a:xfrm>
              <a:off x="10819958" y="311451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B9050C-E7B1-4837-917B-3DDFC1E99C88}"/>
                </a:ext>
              </a:extLst>
            </p:cNvPr>
            <p:cNvSpPr/>
            <p:nvPr/>
          </p:nvSpPr>
          <p:spPr>
            <a:xfrm>
              <a:off x="9580414" y="21738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2A60C3A-3DD5-41E7-9A36-AC8AE1EC1233}"/>
                </a:ext>
              </a:extLst>
            </p:cNvPr>
            <p:cNvSpPr/>
            <p:nvPr/>
          </p:nvSpPr>
          <p:spPr>
            <a:xfrm>
              <a:off x="9430862" y="291208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E72FEC1-5F57-4AEE-BE23-2A8987C1A995}"/>
                </a:ext>
              </a:extLst>
            </p:cNvPr>
            <p:cNvSpPr/>
            <p:nvPr/>
          </p:nvSpPr>
          <p:spPr>
            <a:xfrm>
              <a:off x="9908294" y="260830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D97B74-1032-4E49-9D57-4D62D2BDEE8E}"/>
                </a:ext>
              </a:extLst>
            </p:cNvPr>
            <p:cNvSpPr/>
            <p:nvPr/>
          </p:nvSpPr>
          <p:spPr>
            <a:xfrm>
              <a:off x="10438905" y="229782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1416D15-EA18-465A-8A3B-8778955B6635}"/>
                </a:ext>
              </a:extLst>
            </p:cNvPr>
            <p:cNvSpPr/>
            <p:nvPr/>
          </p:nvSpPr>
          <p:spPr>
            <a:xfrm>
              <a:off x="10597639" y="275534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2A2167-2F5B-457C-98CA-E122E0262EFC}"/>
                </a:ext>
              </a:extLst>
            </p:cNvPr>
            <p:cNvSpPr/>
            <p:nvPr/>
          </p:nvSpPr>
          <p:spPr>
            <a:xfrm>
              <a:off x="10861581" y="183528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0CE56E-8CF8-48BF-92E8-3A348CE55E02}"/>
                </a:ext>
              </a:extLst>
            </p:cNvPr>
            <p:cNvSpPr/>
            <p:nvPr/>
          </p:nvSpPr>
          <p:spPr>
            <a:xfrm>
              <a:off x="10145561" y="309075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5EC78D7-BF40-4E5C-8C1D-C8DDF94C449E}"/>
                </a:ext>
              </a:extLst>
            </p:cNvPr>
            <p:cNvSpPr/>
            <p:nvPr/>
          </p:nvSpPr>
          <p:spPr>
            <a:xfrm>
              <a:off x="10861581" y="261117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ABB71E6-06E5-48B8-BE57-87D9DC645150}"/>
                </a:ext>
              </a:extLst>
            </p:cNvPr>
            <p:cNvGrpSpPr/>
            <p:nvPr/>
          </p:nvGrpSpPr>
          <p:grpSpPr>
            <a:xfrm>
              <a:off x="8963427" y="3529819"/>
              <a:ext cx="859278" cy="724592"/>
              <a:chOff x="10463519" y="3557463"/>
              <a:chExt cx="1482985" cy="119489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CAA024F-2D4C-4343-B3B5-BDE390A1B69D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7389018" y="3441523"/>
                <a:chExt cx="409393" cy="314701"/>
              </a:xfrm>
            </p:grpSpPr>
            <p:sp>
              <p:nvSpPr>
                <p:cNvPr id="53" name="Rounded Rectangle 42">
                  <a:extLst>
                    <a:ext uri="{FF2B5EF4-FFF2-40B4-BE49-F238E27FC236}">
                      <a16:creationId xmlns:a16="http://schemas.microsoft.com/office/drawing/2014/main" id="{E6F6AF95-050F-4829-A676-E2D4E81B71F8}"/>
                    </a:ext>
                  </a:extLst>
                </p:cNvPr>
                <p:cNvSpPr/>
                <p:nvPr/>
              </p:nvSpPr>
              <p:spPr>
                <a:xfrm>
                  <a:off x="7465036" y="3441523"/>
                  <a:ext cx="333375" cy="31470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54" name="Rounded Rectangle 43">
                  <a:extLst>
                    <a:ext uri="{FF2B5EF4-FFF2-40B4-BE49-F238E27FC236}">
                      <a16:creationId xmlns:a16="http://schemas.microsoft.com/office/drawing/2014/main" id="{D17097A3-4C04-42B8-B8F2-2FFA8A09D680}"/>
                    </a:ext>
                  </a:extLst>
                </p:cNvPr>
                <p:cNvSpPr/>
                <p:nvPr/>
              </p:nvSpPr>
              <p:spPr>
                <a:xfrm>
                  <a:off x="7389018" y="3498186"/>
                  <a:ext cx="200528" cy="843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52" name="Rounded Rectangle 43">
                <a:extLst>
                  <a:ext uri="{FF2B5EF4-FFF2-40B4-BE49-F238E27FC236}">
                    <a16:creationId xmlns:a16="http://schemas.microsoft.com/office/drawing/2014/main" id="{B89B124C-31B9-4682-9460-E35ACD11F6B6}"/>
                  </a:ext>
                </a:extLst>
              </p:cNvPr>
              <p:cNvSpPr/>
              <p:nvPr/>
            </p:nvSpPr>
            <p:spPr>
              <a:xfrm>
                <a:off x="10463519" y="4233695"/>
                <a:ext cx="726393" cy="320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53532C6-6BE7-4B32-B3F8-887ECCBD9989}"/>
                </a:ext>
              </a:extLst>
            </p:cNvPr>
            <p:cNvGrpSpPr/>
            <p:nvPr/>
          </p:nvGrpSpPr>
          <p:grpSpPr>
            <a:xfrm>
              <a:off x="9978752" y="3545964"/>
              <a:ext cx="859278" cy="724592"/>
              <a:chOff x="10463519" y="3557463"/>
              <a:chExt cx="1482985" cy="119489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FEC2A7B-AAAF-4D88-B01B-2C6BCF146135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10463519" y="3557463"/>
                <a:chExt cx="1482985" cy="1194897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49E6570F-3E50-47A5-8716-8E53480D4E25}"/>
                    </a:ext>
                  </a:extLst>
                </p:cNvPr>
                <p:cNvGrpSpPr/>
                <p:nvPr/>
              </p:nvGrpSpPr>
              <p:grpSpPr>
                <a:xfrm>
                  <a:off x="10463519" y="3557463"/>
                  <a:ext cx="1482985" cy="1194897"/>
                  <a:chOff x="7389018" y="3441523"/>
                  <a:chExt cx="409393" cy="314701"/>
                </a:xfrm>
              </p:grpSpPr>
              <p:sp>
                <p:nvSpPr>
                  <p:cNvPr id="49" name="Rounded Rectangle 42">
                    <a:extLst>
                      <a:ext uri="{FF2B5EF4-FFF2-40B4-BE49-F238E27FC236}">
                        <a16:creationId xmlns:a16="http://schemas.microsoft.com/office/drawing/2014/main" id="{93AC6F67-4A60-45FC-9B53-1963B25E0C4A}"/>
                      </a:ext>
                    </a:extLst>
                  </p:cNvPr>
                  <p:cNvSpPr/>
                  <p:nvPr/>
                </p:nvSpPr>
                <p:spPr>
                  <a:xfrm>
                    <a:off x="7465036" y="3441523"/>
                    <a:ext cx="333375" cy="314701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69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sp>
                <p:nvSpPr>
                  <p:cNvPr id="50" name="Rounded Rectangle 43">
                    <a:extLst>
                      <a:ext uri="{FF2B5EF4-FFF2-40B4-BE49-F238E27FC236}">
                        <a16:creationId xmlns:a16="http://schemas.microsoft.com/office/drawing/2014/main" id="{D6FA8ACC-B0A2-41D3-AB24-C12A96D75BD4}"/>
                      </a:ext>
                    </a:extLst>
                  </p:cNvPr>
                  <p:cNvSpPr/>
                  <p:nvPr/>
                </p:nvSpPr>
                <p:spPr>
                  <a:xfrm>
                    <a:off x="7389018" y="3498186"/>
                    <a:ext cx="200528" cy="8430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</p:grp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7AD35ED7-0C2B-407E-9EBB-F9D7ACC53F4F}"/>
                    </a:ext>
                  </a:extLst>
                </p:cNvPr>
                <p:cNvSpPr/>
                <p:nvPr/>
              </p:nvSpPr>
              <p:spPr>
                <a:xfrm>
                  <a:off x="10847848" y="3742735"/>
                  <a:ext cx="404381" cy="39814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508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46" name="Rounded Rectangle 43">
                <a:extLst>
                  <a:ext uri="{FF2B5EF4-FFF2-40B4-BE49-F238E27FC236}">
                    <a16:creationId xmlns:a16="http://schemas.microsoft.com/office/drawing/2014/main" id="{4EC176C9-C8CB-4F10-BBB5-B6DB05E1CF19}"/>
                  </a:ext>
                </a:extLst>
              </p:cNvPr>
              <p:cNvSpPr/>
              <p:nvPr/>
            </p:nvSpPr>
            <p:spPr>
              <a:xfrm>
                <a:off x="10463519" y="4233695"/>
                <a:ext cx="726393" cy="320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DB707DB-6D57-43E2-B3F6-C03EB22CA1F8}"/>
                </a:ext>
              </a:extLst>
            </p:cNvPr>
            <p:cNvGrpSpPr/>
            <p:nvPr/>
          </p:nvGrpSpPr>
          <p:grpSpPr>
            <a:xfrm>
              <a:off x="10994076" y="3545964"/>
              <a:ext cx="859278" cy="724592"/>
              <a:chOff x="10994076" y="3545964"/>
              <a:chExt cx="859278" cy="724592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AA2FE1D-DA85-4FD9-99F0-1F69FF679604}"/>
                  </a:ext>
                </a:extLst>
              </p:cNvPr>
              <p:cNvGrpSpPr/>
              <p:nvPr/>
            </p:nvGrpSpPr>
            <p:grpSpPr>
              <a:xfrm>
                <a:off x="10994076" y="3545964"/>
                <a:ext cx="859278" cy="724592"/>
                <a:chOff x="10463519" y="3557463"/>
                <a:chExt cx="1482985" cy="1194897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A0C747E8-6FFA-40FE-A74A-B665B41FD34D}"/>
                    </a:ext>
                  </a:extLst>
                </p:cNvPr>
                <p:cNvGrpSpPr/>
                <p:nvPr/>
              </p:nvGrpSpPr>
              <p:grpSpPr>
                <a:xfrm>
                  <a:off x="10463519" y="3557463"/>
                  <a:ext cx="1482985" cy="1194897"/>
                  <a:chOff x="10463519" y="3557463"/>
                  <a:chExt cx="1482985" cy="1194897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478F63F9-8C3E-441A-A4AF-CACBB11E2DC1}"/>
                      </a:ext>
                    </a:extLst>
                  </p:cNvPr>
                  <p:cNvGrpSpPr/>
                  <p:nvPr/>
                </p:nvGrpSpPr>
                <p:grpSpPr>
                  <a:xfrm>
                    <a:off x="10463519" y="3557463"/>
                    <a:ext cx="1482985" cy="1194897"/>
                    <a:chOff x="7389018" y="3441523"/>
                    <a:chExt cx="409393" cy="314701"/>
                  </a:xfrm>
                </p:grpSpPr>
                <p:sp>
                  <p:nvSpPr>
                    <p:cNvPr id="43" name="Rounded Rectangle 42">
                      <a:extLst>
                        <a:ext uri="{FF2B5EF4-FFF2-40B4-BE49-F238E27FC236}">
                          <a16:creationId xmlns:a16="http://schemas.microsoft.com/office/drawing/2014/main" id="{4AD3BD6B-275A-49D0-A2A1-6C2256530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5036" y="3441523"/>
                      <a:ext cx="333375" cy="31470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6985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sp>
                  <p:nvSpPr>
                    <p:cNvPr id="44" name="Rounded Rectangle 43">
                      <a:extLst>
                        <a:ext uri="{FF2B5EF4-FFF2-40B4-BE49-F238E27FC236}">
                          <a16:creationId xmlns:a16="http://schemas.microsoft.com/office/drawing/2014/main" id="{FE4DD601-5D49-40D6-94C7-6326C4E81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9018" y="3498186"/>
                      <a:ext cx="200528" cy="84306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027E8EA6-3819-42EA-A6AC-605F35AF5762}"/>
                      </a:ext>
                    </a:extLst>
                  </p:cNvPr>
                  <p:cNvSpPr/>
                  <p:nvPr/>
                </p:nvSpPr>
                <p:spPr>
                  <a:xfrm>
                    <a:off x="10847848" y="3742735"/>
                    <a:ext cx="404381" cy="39814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508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</p:grpSp>
            <p:sp>
              <p:nvSpPr>
                <p:cNvPr id="40" name="Rounded Rectangle 43">
                  <a:extLst>
                    <a:ext uri="{FF2B5EF4-FFF2-40B4-BE49-F238E27FC236}">
                      <a16:creationId xmlns:a16="http://schemas.microsoft.com/office/drawing/2014/main" id="{2611B017-EC66-49E4-8CF8-BBAC28C933CF}"/>
                    </a:ext>
                  </a:extLst>
                </p:cNvPr>
                <p:cNvSpPr/>
                <p:nvPr/>
              </p:nvSpPr>
              <p:spPr>
                <a:xfrm>
                  <a:off x="10463519" y="4233695"/>
                  <a:ext cx="726393" cy="3201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756C552-6ADF-4352-AC02-2EB87B7A9342}"/>
                  </a:ext>
                </a:extLst>
              </p:cNvPr>
              <p:cNvSpPr/>
              <p:nvPr/>
            </p:nvSpPr>
            <p:spPr>
              <a:xfrm>
                <a:off x="11221832" y="3936541"/>
                <a:ext cx="234308" cy="24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104C60D-B4E1-47DE-AB3B-8C579381E8DC}"/>
                </a:ext>
              </a:extLst>
            </p:cNvPr>
            <p:cNvGrpSpPr/>
            <p:nvPr/>
          </p:nvGrpSpPr>
          <p:grpSpPr>
            <a:xfrm>
              <a:off x="9215873" y="4234262"/>
              <a:ext cx="2617880" cy="369332"/>
              <a:chOff x="9215873" y="4234262"/>
              <a:chExt cx="2617880" cy="369332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61B365-1BCE-46BB-9FE1-8F508032274E}"/>
                  </a:ext>
                </a:extLst>
              </p:cNvPr>
              <p:cNvSpPr txBox="1"/>
              <p:nvPr/>
            </p:nvSpPr>
            <p:spPr>
              <a:xfrm>
                <a:off x="9215873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25%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AA5768-7835-457E-915E-C209503DDAA4}"/>
                  </a:ext>
                </a:extLst>
              </p:cNvPr>
              <p:cNvSpPr txBox="1"/>
              <p:nvPr/>
            </p:nvSpPr>
            <p:spPr>
              <a:xfrm>
                <a:off x="10201866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50%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C8A9EB8-8615-4436-B493-3F43B83F85E5}"/>
                  </a:ext>
                </a:extLst>
              </p:cNvPr>
              <p:cNvSpPr txBox="1"/>
              <p:nvPr/>
            </p:nvSpPr>
            <p:spPr>
              <a:xfrm>
                <a:off x="11249939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25%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A0A790B-9BCE-45D0-900E-76AD2136B35E}"/>
              </a:ext>
            </a:extLst>
          </p:cNvPr>
          <p:cNvGrpSpPr/>
          <p:nvPr/>
        </p:nvGrpSpPr>
        <p:grpSpPr>
          <a:xfrm>
            <a:off x="8792412" y="5058786"/>
            <a:ext cx="3214459" cy="1246407"/>
            <a:chOff x="8792412" y="5058786"/>
            <a:chExt cx="3214459" cy="12464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6959B0-8428-4CC9-947C-06651D7CF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4650"/>
            <a:stretch/>
          </p:blipFill>
          <p:spPr>
            <a:xfrm>
              <a:off x="8792412" y="5100331"/>
              <a:ext cx="3214459" cy="114847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6119EB-21F4-4960-9D61-566C5D2565F7}"/>
                </a:ext>
              </a:extLst>
            </p:cNvPr>
            <p:cNvSpPr/>
            <p:nvPr/>
          </p:nvSpPr>
          <p:spPr>
            <a:xfrm>
              <a:off x="8867890" y="5254350"/>
              <a:ext cx="3135719" cy="1050843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F6B845-986B-456D-9D98-B9ABEFF66427}"/>
                </a:ext>
              </a:extLst>
            </p:cNvPr>
            <p:cNvSpPr/>
            <p:nvPr/>
          </p:nvSpPr>
          <p:spPr>
            <a:xfrm>
              <a:off x="10315805" y="5058786"/>
              <a:ext cx="1687623" cy="194956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CB5C883-CB3B-4C22-A63C-92D1491DABA9}"/>
              </a:ext>
            </a:extLst>
          </p:cNvPr>
          <p:cNvSpPr txBox="1"/>
          <p:nvPr/>
        </p:nvSpPr>
        <p:spPr>
          <a:xfrm>
            <a:off x="2553609" y="215487"/>
            <a:ext cx="757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Equilibrium VS Non-Equilibrium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3870814" y="1954616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1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>
                <a:latin typeface="Century Gothic" panose="020B0502020202020204" pitchFamily="34" charset="0"/>
              </a:rPr>
              <a:t>M D-CPP</a:t>
            </a:r>
          </a:p>
        </p:txBody>
      </p:sp>
      <p:sp>
        <p:nvSpPr>
          <p:cNvPr id="65" name="Freeform 64"/>
          <p:cNvSpPr/>
          <p:nvPr/>
        </p:nvSpPr>
        <p:spPr>
          <a:xfrm>
            <a:off x="4546600" y="2374900"/>
            <a:ext cx="254213" cy="920750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213" h="920750">
                <a:moveTo>
                  <a:pt x="241300" y="0"/>
                </a:moveTo>
                <a:cubicBezTo>
                  <a:pt x="268817" y="516467"/>
                  <a:pt x="277283" y="613833"/>
                  <a:pt x="0" y="92075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17380184">
            <a:off x="3151058" y="2025651"/>
            <a:ext cx="217889" cy="949756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  <a:gd name="connsiteX0" fmla="*/ 96062 w 163300"/>
              <a:gd name="connsiteY0" fmla="*/ 0 h 949756"/>
              <a:gd name="connsiteX1" fmla="*/ 0 w 163300"/>
              <a:gd name="connsiteY1" fmla="*/ 949756 h 949756"/>
              <a:gd name="connsiteX0" fmla="*/ 96062 w 217889"/>
              <a:gd name="connsiteY0" fmla="*/ 0 h 949756"/>
              <a:gd name="connsiteX1" fmla="*/ 0 w 217889"/>
              <a:gd name="connsiteY1" fmla="*/ 949756 h 94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889" h="949756">
                <a:moveTo>
                  <a:pt x="96062" y="0"/>
                </a:moveTo>
                <a:cubicBezTo>
                  <a:pt x="267545" y="579644"/>
                  <a:pt x="277283" y="642839"/>
                  <a:pt x="0" y="94975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41988" y="1849821"/>
            <a:ext cx="19531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706167" y="1417245"/>
            <a:ext cx="614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1465658" y="161657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glutamate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1444819" y="1117330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antagonist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290165" y="2900855"/>
            <a:ext cx="1840401" cy="1313458"/>
            <a:chOff x="2290165" y="2900855"/>
            <a:chExt cx="1840401" cy="131345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2290165" y="3752648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equilibrium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3773214" y="2900855"/>
              <a:ext cx="357352" cy="977462"/>
            </a:xfrm>
            <a:custGeom>
              <a:avLst/>
              <a:gdLst>
                <a:gd name="connsiteX0" fmla="*/ 0 w 357352"/>
                <a:gd name="connsiteY0" fmla="*/ 977462 h 977462"/>
                <a:gd name="connsiteX1" fmla="*/ 294289 w 357352"/>
                <a:gd name="connsiteY1" fmla="*/ 367862 h 977462"/>
                <a:gd name="connsiteX2" fmla="*/ 357352 w 357352"/>
                <a:gd name="connsiteY2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352" h="977462">
                  <a:moveTo>
                    <a:pt x="0" y="977462"/>
                  </a:moveTo>
                  <a:cubicBezTo>
                    <a:pt x="119117" y="651641"/>
                    <a:pt x="322318" y="662152"/>
                    <a:pt x="357352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E066F41-7963-2913-5032-5F2DF27C3FF0}"/>
              </a:ext>
            </a:extLst>
          </p:cNvPr>
          <p:cNvSpPr txBox="1"/>
          <p:nvPr/>
        </p:nvSpPr>
        <p:spPr>
          <a:xfrm>
            <a:off x="824184" y="2121381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100</a:t>
            </a:r>
            <a:r>
              <a:rPr lang="en-US" sz="2400" b="1" dirty="0">
                <a:latin typeface="Symbol" panose="05050102010706020507" pitchFamily="18" charset="2"/>
              </a:rPr>
              <a:t>m</a:t>
            </a:r>
            <a:r>
              <a:rPr lang="en-US" sz="2400" b="1" dirty="0">
                <a:latin typeface="Century Gothic" panose="020B0502020202020204" pitchFamily="34" charset="0"/>
              </a:rPr>
              <a:t>M D-AA</a:t>
            </a:r>
          </a:p>
        </p:txBody>
      </p:sp>
    </p:spTree>
    <p:extLst>
      <p:ext uri="{BB962C8B-B14F-4D97-AF65-F5344CB8AC3E}">
        <p14:creationId xmlns:p14="http://schemas.microsoft.com/office/powerpoint/2010/main" val="196771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094" y="1772704"/>
            <a:ext cx="6340345" cy="4430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B5C883-CB3B-4C22-A63C-92D1491DABA9}"/>
              </a:ext>
            </a:extLst>
          </p:cNvPr>
          <p:cNvSpPr txBox="1"/>
          <p:nvPr/>
        </p:nvSpPr>
        <p:spPr>
          <a:xfrm>
            <a:off x="2553609" y="215487"/>
            <a:ext cx="7574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Equilibrium VS Non-Equilibrium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9EB8CA-774A-42D3-A0ED-6580767F0768}"/>
              </a:ext>
            </a:extLst>
          </p:cNvPr>
          <p:cNvGrpSpPr/>
          <p:nvPr/>
        </p:nvGrpSpPr>
        <p:grpSpPr>
          <a:xfrm>
            <a:off x="8963427" y="1697401"/>
            <a:ext cx="2889927" cy="2906193"/>
            <a:chOff x="8963427" y="1697401"/>
            <a:chExt cx="2889927" cy="29061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5F2B2A-89C5-4A2C-93BA-B3FCE33FD2EF}"/>
                </a:ext>
              </a:extLst>
            </p:cNvPr>
            <p:cNvSpPr/>
            <p:nvPr/>
          </p:nvSpPr>
          <p:spPr>
            <a:xfrm>
              <a:off x="9065090" y="1697401"/>
              <a:ext cx="2783809" cy="17386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F21C43-BD0F-4EB2-957A-DAD84762CE2A}"/>
                </a:ext>
              </a:extLst>
            </p:cNvPr>
            <p:cNvGrpSpPr/>
            <p:nvPr/>
          </p:nvGrpSpPr>
          <p:grpSpPr>
            <a:xfrm>
              <a:off x="11125737" y="1926723"/>
              <a:ext cx="409393" cy="314701"/>
              <a:chOff x="7389018" y="3441523"/>
              <a:chExt cx="409393" cy="314701"/>
            </a:xfrm>
          </p:grpSpPr>
          <p:sp>
            <p:nvSpPr>
              <p:cNvPr id="59" name="Rounded Rectangle 42">
                <a:extLst>
                  <a:ext uri="{FF2B5EF4-FFF2-40B4-BE49-F238E27FC236}">
                    <a16:creationId xmlns:a16="http://schemas.microsoft.com/office/drawing/2014/main" id="{515032F5-2564-4633-A254-704471D6C8C6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0" name="Rounded Rectangle 43">
                <a:extLst>
                  <a:ext uri="{FF2B5EF4-FFF2-40B4-BE49-F238E27FC236}">
                    <a16:creationId xmlns:a16="http://schemas.microsoft.com/office/drawing/2014/main" id="{9BF4BE97-BB88-4B84-AF96-7E5F6E31DF41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207085-1A52-4652-AD8E-C69E01F6E389}"/>
                </a:ext>
              </a:extLst>
            </p:cNvPr>
            <p:cNvGrpSpPr/>
            <p:nvPr/>
          </p:nvGrpSpPr>
          <p:grpSpPr>
            <a:xfrm>
              <a:off x="11121568" y="2385048"/>
              <a:ext cx="409393" cy="314701"/>
              <a:chOff x="7389018" y="3441523"/>
              <a:chExt cx="409393" cy="314701"/>
            </a:xfrm>
          </p:grpSpPr>
          <p:sp>
            <p:nvSpPr>
              <p:cNvPr id="57" name="Rounded Rectangle 42">
                <a:extLst>
                  <a:ext uri="{FF2B5EF4-FFF2-40B4-BE49-F238E27FC236}">
                    <a16:creationId xmlns:a16="http://schemas.microsoft.com/office/drawing/2014/main" id="{F8F63BFA-4DB4-4F41-BC99-6F06B314881A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8" name="Rounded Rectangle 43">
                <a:extLst>
                  <a:ext uri="{FF2B5EF4-FFF2-40B4-BE49-F238E27FC236}">
                    <a16:creationId xmlns:a16="http://schemas.microsoft.com/office/drawing/2014/main" id="{55B511A8-789A-49F0-95CC-DA9C3A021F7C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C252E04-8F7E-4C12-B267-A7CDB700DB46}"/>
                </a:ext>
              </a:extLst>
            </p:cNvPr>
            <p:cNvGrpSpPr/>
            <p:nvPr/>
          </p:nvGrpSpPr>
          <p:grpSpPr>
            <a:xfrm>
              <a:off x="11114583" y="2891254"/>
              <a:ext cx="409393" cy="314701"/>
              <a:chOff x="7389018" y="3441523"/>
              <a:chExt cx="409393" cy="314701"/>
            </a:xfrm>
          </p:grpSpPr>
          <p:sp>
            <p:nvSpPr>
              <p:cNvPr id="55" name="Rounded Rectangle 42">
                <a:extLst>
                  <a:ext uri="{FF2B5EF4-FFF2-40B4-BE49-F238E27FC236}">
                    <a16:creationId xmlns:a16="http://schemas.microsoft.com/office/drawing/2014/main" id="{57986A8D-C652-4B11-A7C1-B58C3D64DE71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6" name="Rounded Rectangle 43">
                <a:extLst>
                  <a:ext uri="{FF2B5EF4-FFF2-40B4-BE49-F238E27FC236}">
                    <a16:creationId xmlns:a16="http://schemas.microsoft.com/office/drawing/2014/main" id="{3EFC72F0-1393-4D0C-BD73-E71CEEA46A5C}"/>
                  </a:ext>
                </a:extLst>
              </p:cNvPr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D85E0C2-3E72-44CE-B81C-B7D04C2BD059}"/>
                </a:ext>
              </a:extLst>
            </p:cNvPr>
            <p:cNvSpPr/>
            <p:nvPr/>
          </p:nvSpPr>
          <p:spPr>
            <a:xfrm>
              <a:off x="10697432" y="241628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59642CD-5617-4446-94C5-F8DDEDF5B9AA}"/>
                </a:ext>
              </a:extLst>
            </p:cNvPr>
            <p:cNvSpPr/>
            <p:nvPr/>
          </p:nvSpPr>
          <p:spPr>
            <a:xfrm>
              <a:off x="9477044" y="1959218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AAA4DCA-A3CB-42C2-A277-84D597598B77}"/>
                </a:ext>
              </a:extLst>
            </p:cNvPr>
            <p:cNvSpPr/>
            <p:nvPr/>
          </p:nvSpPr>
          <p:spPr>
            <a:xfrm>
              <a:off x="10178645" y="204905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BFBB1F-AF7A-4AC7-98DD-F0EA52BB7050}"/>
                </a:ext>
              </a:extLst>
            </p:cNvPr>
            <p:cNvSpPr/>
            <p:nvPr/>
          </p:nvSpPr>
          <p:spPr>
            <a:xfrm>
              <a:off x="9477044" y="253732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54D297-2B79-4339-AE13-DD4E1EF5D985}"/>
                </a:ext>
              </a:extLst>
            </p:cNvPr>
            <p:cNvSpPr/>
            <p:nvPr/>
          </p:nvSpPr>
          <p:spPr>
            <a:xfrm>
              <a:off x="10224365" y="270962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0C25F9F-DA80-4CEF-AB93-14973DD4D8E5}"/>
                </a:ext>
              </a:extLst>
            </p:cNvPr>
            <p:cNvSpPr/>
            <p:nvPr/>
          </p:nvSpPr>
          <p:spPr>
            <a:xfrm>
              <a:off x="9732240" y="303309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E0548A7-F90B-4A04-8F83-ADCC2FE0F659}"/>
                </a:ext>
              </a:extLst>
            </p:cNvPr>
            <p:cNvSpPr/>
            <p:nvPr/>
          </p:nvSpPr>
          <p:spPr>
            <a:xfrm>
              <a:off x="10016796" y="237056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2243A8-CA7E-40EA-8696-0DE3E7EFE50C}"/>
                </a:ext>
              </a:extLst>
            </p:cNvPr>
            <p:cNvSpPr/>
            <p:nvPr/>
          </p:nvSpPr>
          <p:spPr>
            <a:xfrm>
              <a:off x="10463519" y="309233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37DC2F1-51C5-4F4F-955A-5FBC14B68190}"/>
                </a:ext>
              </a:extLst>
            </p:cNvPr>
            <p:cNvSpPr/>
            <p:nvPr/>
          </p:nvSpPr>
          <p:spPr>
            <a:xfrm>
              <a:off x="10643359" y="203478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0DC8E6-4216-4210-9893-92E3C5D0190F}"/>
                </a:ext>
              </a:extLst>
            </p:cNvPr>
            <p:cNvSpPr/>
            <p:nvPr/>
          </p:nvSpPr>
          <p:spPr>
            <a:xfrm>
              <a:off x="10819958" y="3114515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B9050C-E7B1-4837-917B-3DDFC1E99C88}"/>
                </a:ext>
              </a:extLst>
            </p:cNvPr>
            <p:cNvSpPr/>
            <p:nvPr/>
          </p:nvSpPr>
          <p:spPr>
            <a:xfrm>
              <a:off x="9580414" y="21738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2A60C3A-3DD5-41E7-9A36-AC8AE1EC1233}"/>
                </a:ext>
              </a:extLst>
            </p:cNvPr>
            <p:cNvSpPr/>
            <p:nvPr/>
          </p:nvSpPr>
          <p:spPr>
            <a:xfrm>
              <a:off x="9430862" y="291208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E72FEC1-5F57-4AEE-BE23-2A8987C1A995}"/>
                </a:ext>
              </a:extLst>
            </p:cNvPr>
            <p:cNvSpPr/>
            <p:nvPr/>
          </p:nvSpPr>
          <p:spPr>
            <a:xfrm>
              <a:off x="9908294" y="260830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D97B74-1032-4E49-9D57-4D62D2BDEE8E}"/>
                </a:ext>
              </a:extLst>
            </p:cNvPr>
            <p:cNvSpPr/>
            <p:nvPr/>
          </p:nvSpPr>
          <p:spPr>
            <a:xfrm>
              <a:off x="10438905" y="229782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1416D15-EA18-465A-8A3B-8778955B6635}"/>
                </a:ext>
              </a:extLst>
            </p:cNvPr>
            <p:cNvSpPr/>
            <p:nvPr/>
          </p:nvSpPr>
          <p:spPr>
            <a:xfrm>
              <a:off x="10597639" y="275534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2A2167-2F5B-457C-98CA-E122E0262EFC}"/>
                </a:ext>
              </a:extLst>
            </p:cNvPr>
            <p:cNvSpPr/>
            <p:nvPr/>
          </p:nvSpPr>
          <p:spPr>
            <a:xfrm>
              <a:off x="10861581" y="183528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0CE56E-8CF8-48BF-92E8-3A348CE55E02}"/>
                </a:ext>
              </a:extLst>
            </p:cNvPr>
            <p:cNvSpPr/>
            <p:nvPr/>
          </p:nvSpPr>
          <p:spPr>
            <a:xfrm>
              <a:off x="10145561" y="309075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5EC78D7-BF40-4E5C-8C1D-C8DDF94C449E}"/>
                </a:ext>
              </a:extLst>
            </p:cNvPr>
            <p:cNvSpPr/>
            <p:nvPr/>
          </p:nvSpPr>
          <p:spPr>
            <a:xfrm>
              <a:off x="10861581" y="261117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ABB71E6-06E5-48B8-BE57-87D9DC645150}"/>
                </a:ext>
              </a:extLst>
            </p:cNvPr>
            <p:cNvGrpSpPr/>
            <p:nvPr/>
          </p:nvGrpSpPr>
          <p:grpSpPr>
            <a:xfrm>
              <a:off x="8963427" y="3529819"/>
              <a:ext cx="859278" cy="724592"/>
              <a:chOff x="10463519" y="3557463"/>
              <a:chExt cx="1482985" cy="119489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CAA024F-2D4C-4343-B3B5-BDE390A1B69D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7389018" y="3441523"/>
                <a:chExt cx="409393" cy="314701"/>
              </a:xfrm>
            </p:grpSpPr>
            <p:sp>
              <p:nvSpPr>
                <p:cNvPr id="53" name="Rounded Rectangle 42">
                  <a:extLst>
                    <a:ext uri="{FF2B5EF4-FFF2-40B4-BE49-F238E27FC236}">
                      <a16:creationId xmlns:a16="http://schemas.microsoft.com/office/drawing/2014/main" id="{E6F6AF95-050F-4829-A676-E2D4E81B71F8}"/>
                    </a:ext>
                  </a:extLst>
                </p:cNvPr>
                <p:cNvSpPr/>
                <p:nvPr/>
              </p:nvSpPr>
              <p:spPr>
                <a:xfrm>
                  <a:off x="7465036" y="3441523"/>
                  <a:ext cx="333375" cy="31470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698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54" name="Rounded Rectangle 43">
                  <a:extLst>
                    <a:ext uri="{FF2B5EF4-FFF2-40B4-BE49-F238E27FC236}">
                      <a16:creationId xmlns:a16="http://schemas.microsoft.com/office/drawing/2014/main" id="{D17097A3-4C04-42B8-B8F2-2FFA8A09D680}"/>
                    </a:ext>
                  </a:extLst>
                </p:cNvPr>
                <p:cNvSpPr/>
                <p:nvPr/>
              </p:nvSpPr>
              <p:spPr>
                <a:xfrm>
                  <a:off x="7389018" y="3498186"/>
                  <a:ext cx="200528" cy="843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52" name="Rounded Rectangle 43">
                <a:extLst>
                  <a:ext uri="{FF2B5EF4-FFF2-40B4-BE49-F238E27FC236}">
                    <a16:creationId xmlns:a16="http://schemas.microsoft.com/office/drawing/2014/main" id="{B89B124C-31B9-4682-9460-E35ACD11F6B6}"/>
                  </a:ext>
                </a:extLst>
              </p:cNvPr>
              <p:cNvSpPr/>
              <p:nvPr/>
            </p:nvSpPr>
            <p:spPr>
              <a:xfrm>
                <a:off x="10463519" y="4233695"/>
                <a:ext cx="726393" cy="320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53532C6-6BE7-4B32-B3F8-887ECCBD9989}"/>
                </a:ext>
              </a:extLst>
            </p:cNvPr>
            <p:cNvGrpSpPr/>
            <p:nvPr/>
          </p:nvGrpSpPr>
          <p:grpSpPr>
            <a:xfrm>
              <a:off x="9978752" y="3545964"/>
              <a:ext cx="859278" cy="724592"/>
              <a:chOff x="10463519" y="3557463"/>
              <a:chExt cx="1482985" cy="119489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FEC2A7B-AAAF-4D88-B01B-2C6BCF146135}"/>
                  </a:ext>
                </a:extLst>
              </p:cNvPr>
              <p:cNvGrpSpPr/>
              <p:nvPr/>
            </p:nvGrpSpPr>
            <p:grpSpPr>
              <a:xfrm>
                <a:off x="10463519" y="3557463"/>
                <a:ext cx="1482985" cy="1194897"/>
                <a:chOff x="10463519" y="3557463"/>
                <a:chExt cx="1482985" cy="1194897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49E6570F-3E50-47A5-8716-8E53480D4E25}"/>
                    </a:ext>
                  </a:extLst>
                </p:cNvPr>
                <p:cNvGrpSpPr/>
                <p:nvPr/>
              </p:nvGrpSpPr>
              <p:grpSpPr>
                <a:xfrm>
                  <a:off x="10463519" y="3557463"/>
                  <a:ext cx="1482985" cy="1194897"/>
                  <a:chOff x="7389018" y="3441523"/>
                  <a:chExt cx="409393" cy="314701"/>
                </a:xfrm>
              </p:grpSpPr>
              <p:sp>
                <p:nvSpPr>
                  <p:cNvPr id="49" name="Rounded Rectangle 42">
                    <a:extLst>
                      <a:ext uri="{FF2B5EF4-FFF2-40B4-BE49-F238E27FC236}">
                        <a16:creationId xmlns:a16="http://schemas.microsoft.com/office/drawing/2014/main" id="{93AC6F67-4A60-45FC-9B53-1963B25E0C4A}"/>
                      </a:ext>
                    </a:extLst>
                  </p:cNvPr>
                  <p:cNvSpPr/>
                  <p:nvPr/>
                </p:nvSpPr>
                <p:spPr>
                  <a:xfrm>
                    <a:off x="7465036" y="3441523"/>
                    <a:ext cx="333375" cy="314701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6985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sp>
                <p:nvSpPr>
                  <p:cNvPr id="50" name="Rounded Rectangle 43">
                    <a:extLst>
                      <a:ext uri="{FF2B5EF4-FFF2-40B4-BE49-F238E27FC236}">
                        <a16:creationId xmlns:a16="http://schemas.microsoft.com/office/drawing/2014/main" id="{D6FA8ACC-B0A2-41D3-AB24-C12A96D75BD4}"/>
                      </a:ext>
                    </a:extLst>
                  </p:cNvPr>
                  <p:cNvSpPr/>
                  <p:nvPr/>
                </p:nvSpPr>
                <p:spPr>
                  <a:xfrm>
                    <a:off x="7389018" y="3498186"/>
                    <a:ext cx="200528" cy="84306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</p:grp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7AD35ED7-0C2B-407E-9EBB-F9D7ACC53F4F}"/>
                    </a:ext>
                  </a:extLst>
                </p:cNvPr>
                <p:cNvSpPr/>
                <p:nvPr/>
              </p:nvSpPr>
              <p:spPr>
                <a:xfrm>
                  <a:off x="10847848" y="3742735"/>
                  <a:ext cx="404381" cy="39814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508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46" name="Rounded Rectangle 43">
                <a:extLst>
                  <a:ext uri="{FF2B5EF4-FFF2-40B4-BE49-F238E27FC236}">
                    <a16:creationId xmlns:a16="http://schemas.microsoft.com/office/drawing/2014/main" id="{4EC176C9-C8CB-4F10-BBB5-B6DB05E1CF19}"/>
                  </a:ext>
                </a:extLst>
              </p:cNvPr>
              <p:cNvSpPr/>
              <p:nvPr/>
            </p:nvSpPr>
            <p:spPr>
              <a:xfrm>
                <a:off x="10463519" y="4233695"/>
                <a:ext cx="726393" cy="3201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DB707DB-6D57-43E2-B3F6-C03EB22CA1F8}"/>
                </a:ext>
              </a:extLst>
            </p:cNvPr>
            <p:cNvGrpSpPr/>
            <p:nvPr/>
          </p:nvGrpSpPr>
          <p:grpSpPr>
            <a:xfrm>
              <a:off x="10994076" y="3545964"/>
              <a:ext cx="859278" cy="724592"/>
              <a:chOff x="10994076" y="3545964"/>
              <a:chExt cx="859278" cy="724592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AA2FE1D-DA85-4FD9-99F0-1F69FF679604}"/>
                  </a:ext>
                </a:extLst>
              </p:cNvPr>
              <p:cNvGrpSpPr/>
              <p:nvPr/>
            </p:nvGrpSpPr>
            <p:grpSpPr>
              <a:xfrm>
                <a:off x="10994076" y="3545964"/>
                <a:ext cx="859278" cy="724592"/>
                <a:chOff x="10463519" y="3557463"/>
                <a:chExt cx="1482985" cy="1194897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A0C747E8-6FFA-40FE-A74A-B665B41FD34D}"/>
                    </a:ext>
                  </a:extLst>
                </p:cNvPr>
                <p:cNvGrpSpPr/>
                <p:nvPr/>
              </p:nvGrpSpPr>
              <p:grpSpPr>
                <a:xfrm>
                  <a:off x="10463519" y="3557463"/>
                  <a:ext cx="1482985" cy="1194897"/>
                  <a:chOff x="10463519" y="3557463"/>
                  <a:chExt cx="1482985" cy="1194897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478F63F9-8C3E-441A-A4AF-CACBB11E2DC1}"/>
                      </a:ext>
                    </a:extLst>
                  </p:cNvPr>
                  <p:cNvGrpSpPr/>
                  <p:nvPr/>
                </p:nvGrpSpPr>
                <p:grpSpPr>
                  <a:xfrm>
                    <a:off x="10463519" y="3557463"/>
                    <a:ext cx="1482985" cy="1194897"/>
                    <a:chOff x="7389018" y="3441523"/>
                    <a:chExt cx="409393" cy="314701"/>
                  </a:xfrm>
                </p:grpSpPr>
                <p:sp>
                  <p:nvSpPr>
                    <p:cNvPr id="43" name="Rounded Rectangle 42">
                      <a:extLst>
                        <a:ext uri="{FF2B5EF4-FFF2-40B4-BE49-F238E27FC236}">
                          <a16:creationId xmlns:a16="http://schemas.microsoft.com/office/drawing/2014/main" id="{4AD3BD6B-275A-49D0-A2A1-6C2256530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65036" y="3441523"/>
                      <a:ext cx="333375" cy="31470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6985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sp>
                  <p:nvSpPr>
                    <p:cNvPr id="44" name="Rounded Rectangle 43">
                      <a:extLst>
                        <a:ext uri="{FF2B5EF4-FFF2-40B4-BE49-F238E27FC236}">
                          <a16:creationId xmlns:a16="http://schemas.microsoft.com/office/drawing/2014/main" id="{FE4DD601-5D49-40D6-94C7-6326C4E81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9018" y="3498186"/>
                      <a:ext cx="200528" cy="84306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</p:grp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027E8EA6-3819-42EA-A6AC-605F35AF5762}"/>
                      </a:ext>
                    </a:extLst>
                  </p:cNvPr>
                  <p:cNvSpPr/>
                  <p:nvPr/>
                </p:nvSpPr>
                <p:spPr>
                  <a:xfrm>
                    <a:off x="10847848" y="3742735"/>
                    <a:ext cx="404381" cy="39814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508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</p:grpSp>
            <p:sp>
              <p:nvSpPr>
                <p:cNvPr id="40" name="Rounded Rectangle 43">
                  <a:extLst>
                    <a:ext uri="{FF2B5EF4-FFF2-40B4-BE49-F238E27FC236}">
                      <a16:creationId xmlns:a16="http://schemas.microsoft.com/office/drawing/2014/main" id="{2611B017-EC66-49E4-8CF8-BBAC28C933CF}"/>
                    </a:ext>
                  </a:extLst>
                </p:cNvPr>
                <p:cNvSpPr/>
                <p:nvPr/>
              </p:nvSpPr>
              <p:spPr>
                <a:xfrm>
                  <a:off x="10463519" y="4233695"/>
                  <a:ext cx="726393" cy="3201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756C552-6ADF-4352-AC02-2EB87B7A9342}"/>
                  </a:ext>
                </a:extLst>
              </p:cNvPr>
              <p:cNvSpPr/>
              <p:nvPr/>
            </p:nvSpPr>
            <p:spPr>
              <a:xfrm>
                <a:off x="11221832" y="3936541"/>
                <a:ext cx="234308" cy="24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104C60D-B4E1-47DE-AB3B-8C579381E8DC}"/>
                </a:ext>
              </a:extLst>
            </p:cNvPr>
            <p:cNvGrpSpPr/>
            <p:nvPr/>
          </p:nvGrpSpPr>
          <p:grpSpPr>
            <a:xfrm>
              <a:off x="9215873" y="4234262"/>
              <a:ext cx="2617880" cy="369332"/>
              <a:chOff x="9215873" y="4234262"/>
              <a:chExt cx="2617880" cy="369332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61B365-1BCE-46BB-9FE1-8F508032274E}"/>
                  </a:ext>
                </a:extLst>
              </p:cNvPr>
              <p:cNvSpPr txBox="1"/>
              <p:nvPr/>
            </p:nvSpPr>
            <p:spPr>
              <a:xfrm>
                <a:off x="9215873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25%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AA5768-7835-457E-915E-C209503DDAA4}"/>
                  </a:ext>
                </a:extLst>
              </p:cNvPr>
              <p:cNvSpPr txBox="1"/>
              <p:nvPr/>
            </p:nvSpPr>
            <p:spPr>
              <a:xfrm>
                <a:off x="10201866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50%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C8A9EB8-8615-4436-B493-3F43B83F85E5}"/>
                  </a:ext>
                </a:extLst>
              </p:cNvPr>
              <p:cNvSpPr txBox="1"/>
              <p:nvPr/>
            </p:nvSpPr>
            <p:spPr>
              <a:xfrm>
                <a:off x="11249939" y="4234262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25%</a:t>
                </a: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3A52BBD-BB97-43F7-945D-DD372723BABF}"/>
              </a:ext>
            </a:extLst>
          </p:cNvPr>
          <p:cNvGrpSpPr/>
          <p:nvPr/>
        </p:nvGrpSpPr>
        <p:grpSpPr>
          <a:xfrm>
            <a:off x="8617974" y="4977753"/>
            <a:ext cx="3376612" cy="1267906"/>
            <a:chOff x="8617974" y="4977753"/>
            <a:chExt cx="3376612" cy="1267906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C74B5C4-E1AB-42D5-B587-D7F1D954C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7024" y="4996540"/>
              <a:ext cx="3357562" cy="1249119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D6AA78-E0A6-4E87-9CAA-CB5226906BE4}"/>
                </a:ext>
              </a:extLst>
            </p:cNvPr>
            <p:cNvSpPr/>
            <p:nvPr/>
          </p:nvSpPr>
          <p:spPr>
            <a:xfrm>
              <a:off x="8617974" y="4977753"/>
              <a:ext cx="3366585" cy="1059049"/>
            </a:xfrm>
            <a:prstGeom prst="rect">
              <a:avLst/>
            </a:prstGeom>
            <a:solidFill>
              <a:srgbClr val="00FF00">
                <a:alpha val="34902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E449009-4C61-4162-AB55-85B95D7BC2AE}"/>
                </a:ext>
              </a:extLst>
            </p:cNvPr>
            <p:cNvSpPr/>
            <p:nvPr/>
          </p:nvSpPr>
          <p:spPr>
            <a:xfrm>
              <a:off x="8627929" y="6028303"/>
              <a:ext cx="618465" cy="209397"/>
            </a:xfrm>
            <a:prstGeom prst="rect">
              <a:avLst/>
            </a:prstGeom>
            <a:solidFill>
              <a:srgbClr val="00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3870814" y="1954616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1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>
                <a:latin typeface="Century Gothic" panose="020B0502020202020204" pitchFamily="34" charset="0"/>
              </a:rPr>
              <a:t>M D-CPP</a:t>
            </a:r>
          </a:p>
        </p:txBody>
      </p:sp>
      <p:sp>
        <p:nvSpPr>
          <p:cNvPr id="66" name="Freeform 65"/>
          <p:cNvSpPr/>
          <p:nvPr/>
        </p:nvSpPr>
        <p:spPr>
          <a:xfrm>
            <a:off x="4546600" y="2374900"/>
            <a:ext cx="254213" cy="920750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213" h="920750">
                <a:moveTo>
                  <a:pt x="241300" y="0"/>
                </a:moveTo>
                <a:cubicBezTo>
                  <a:pt x="268817" y="516467"/>
                  <a:pt x="277283" y="613833"/>
                  <a:pt x="0" y="92075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7380184">
            <a:off x="3151058" y="2025651"/>
            <a:ext cx="217889" cy="949756"/>
          </a:xfrm>
          <a:custGeom>
            <a:avLst/>
            <a:gdLst>
              <a:gd name="connsiteX0" fmla="*/ 241300 w 247143"/>
              <a:gd name="connsiteY0" fmla="*/ 0 h 920750"/>
              <a:gd name="connsiteX1" fmla="*/ 215900 w 247143"/>
              <a:gd name="connsiteY1" fmla="*/ 444500 h 920750"/>
              <a:gd name="connsiteX2" fmla="*/ 0 w 247143"/>
              <a:gd name="connsiteY2" fmla="*/ 920750 h 920750"/>
              <a:gd name="connsiteX0" fmla="*/ 241300 w 241300"/>
              <a:gd name="connsiteY0" fmla="*/ 0 h 920750"/>
              <a:gd name="connsiteX1" fmla="*/ 0 w 241300"/>
              <a:gd name="connsiteY1" fmla="*/ 920750 h 920750"/>
              <a:gd name="connsiteX0" fmla="*/ 241300 w 244020"/>
              <a:gd name="connsiteY0" fmla="*/ 0 h 920750"/>
              <a:gd name="connsiteX1" fmla="*/ 0 w 244020"/>
              <a:gd name="connsiteY1" fmla="*/ 920750 h 920750"/>
              <a:gd name="connsiteX0" fmla="*/ 241300 w 254213"/>
              <a:gd name="connsiteY0" fmla="*/ 0 h 920750"/>
              <a:gd name="connsiteX1" fmla="*/ 0 w 254213"/>
              <a:gd name="connsiteY1" fmla="*/ 920750 h 920750"/>
              <a:gd name="connsiteX0" fmla="*/ 96062 w 163300"/>
              <a:gd name="connsiteY0" fmla="*/ 0 h 949756"/>
              <a:gd name="connsiteX1" fmla="*/ 0 w 163300"/>
              <a:gd name="connsiteY1" fmla="*/ 949756 h 949756"/>
              <a:gd name="connsiteX0" fmla="*/ 96062 w 217889"/>
              <a:gd name="connsiteY0" fmla="*/ 0 h 949756"/>
              <a:gd name="connsiteX1" fmla="*/ 0 w 217889"/>
              <a:gd name="connsiteY1" fmla="*/ 949756 h 94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889" h="949756">
                <a:moveTo>
                  <a:pt x="96062" y="0"/>
                </a:moveTo>
                <a:cubicBezTo>
                  <a:pt x="267545" y="579644"/>
                  <a:pt x="277283" y="642839"/>
                  <a:pt x="0" y="949756"/>
                </a:cubicBezTo>
              </a:path>
            </a:pathLst>
          </a:custGeom>
          <a:noFill/>
          <a:ln w="285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3241988" y="1849821"/>
            <a:ext cx="19531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706167" y="1417245"/>
            <a:ext cx="614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1465658" y="161657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glutamate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725D700-E3CB-4748-A40F-950A8293C961}"/>
              </a:ext>
            </a:extLst>
          </p:cNvPr>
          <p:cNvSpPr txBox="1"/>
          <p:nvPr/>
        </p:nvSpPr>
        <p:spPr>
          <a:xfrm>
            <a:off x="1444819" y="1117330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antagonist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2290165" y="2900855"/>
            <a:ext cx="1840401" cy="1313458"/>
            <a:chOff x="2290165" y="2900855"/>
            <a:chExt cx="1840401" cy="131345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2290165" y="3752648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equilibrium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3773214" y="2900855"/>
              <a:ext cx="357352" cy="977462"/>
            </a:xfrm>
            <a:custGeom>
              <a:avLst/>
              <a:gdLst>
                <a:gd name="connsiteX0" fmla="*/ 0 w 357352"/>
                <a:gd name="connsiteY0" fmla="*/ 977462 h 977462"/>
                <a:gd name="connsiteX1" fmla="*/ 294289 w 357352"/>
                <a:gd name="connsiteY1" fmla="*/ 367862 h 977462"/>
                <a:gd name="connsiteX2" fmla="*/ 357352 w 357352"/>
                <a:gd name="connsiteY2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  <a:gd name="connsiteX0" fmla="*/ 0 w 357352"/>
                <a:gd name="connsiteY0" fmla="*/ 977462 h 977462"/>
                <a:gd name="connsiteX1" fmla="*/ 357352 w 357352"/>
                <a:gd name="connsiteY1" fmla="*/ 0 h 9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352" h="977462">
                  <a:moveTo>
                    <a:pt x="0" y="977462"/>
                  </a:moveTo>
                  <a:cubicBezTo>
                    <a:pt x="119117" y="651641"/>
                    <a:pt x="322318" y="662152"/>
                    <a:pt x="357352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D1E7324-00BA-1F18-13B7-8F9D3E18A551}"/>
              </a:ext>
            </a:extLst>
          </p:cNvPr>
          <p:cNvSpPr txBox="1"/>
          <p:nvPr/>
        </p:nvSpPr>
        <p:spPr>
          <a:xfrm>
            <a:off x="824184" y="2121381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100</a:t>
            </a:r>
            <a:r>
              <a:rPr lang="en-US" sz="2400" b="1" dirty="0">
                <a:latin typeface="Symbol" panose="05050102010706020507" pitchFamily="18" charset="2"/>
              </a:rPr>
              <a:t>m</a:t>
            </a:r>
            <a:r>
              <a:rPr lang="en-US" sz="2400" b="1" dirty="0">
                <a:latin typeface="Century Gothic" panose="020B0502020202020204" pitchFamily="34" charset="0"/>
              </a:rPr>
              <a:t>M D-AA</a:t>
            </a:r>
          </a:p>
        </p:txBody>
      </p:sp>
    </p:spTree>
    <p:extLst>
      <p:ext uri="{BB962C8B-B14F-4D97-AF65-F5344CB8AC3E}">
        <p14:creationId xmlns:p14="http://schemas.microsoft.com/office/powerpoint/2010/main" val="419553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2968"/>
          <a:stretch/>
        </p:blipFill>
        <p:spPr>
          <a:xfrm>
            <a:off x="3772694" y="1341704"/>
            <a:ext cx="4646612" cy="2417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2C2C6-3546-4A1B-8764-B5E46E2E3513}"/>
              </a:ext>
            </a:extLst>
          </p:cNvPr>
          <p:cNvSpPr txBox="1"/>
          <p:nvPr/>
        </p:nvSpPr>
        <p:spPr>
          <a:xfrm>
            <a:off x="4217309" y="526416"/>
            <a:ext cx="4136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Kinetics of D-AA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2E6C773-66AF-4F5F-903B-84D2C1A54AF3}"/>
              </a:ext>
            </a:extLst>
          </p:cNvPr>
          <p:cNvGrpSpPr/>
          <p:nvPr/>
        </p:nvGrpSpPr>
        <p:grpSpPr>
          <a:xfrm>
            <a:off x="10905176" y="1952496"/>
            <a:ext cx="859278" cy="724592"/>
            <a:chOff x="10663876" y="1990214"/>
            <a:chExt cx="859278" cy="72459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0001AE8-2057-4364-870B-C3F965374D4C}"/>
                </a:ext>
              </a:extLst>
            </p:cNvPr>
            <p:cNvGrpSpPr/>
            <p:nvPr/>
          </p:nvGrpSpPr>
          <p:grpSpPr>
            <a:xfrm>
              <a:off x="10663876" y="1990214"/>
              <a:ext cx="859278" cy="724592"/>
              <a:chOff x="7389018" y="3441523"/>
              <a:chExt cx="409393" cy="314701"/>
            </a:xfrm>
          </p:grpSpPr>
          <p:sp>
            <p:nvSpPr>
              <p:cNvPr id="40" name="Rounded Rectangle 42">
                <a:extLst>
                  <a:ext uri="{FF2B5EF4-FFF2-40B4-BE49-F238E27FC236}">
                    <a16:creationId xmlns:a16="http://schemas.microsoft.com/office/drawing/2014/main" id="{1809D6FE-B075-4D44-BBE0-5A515CFC9DC0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1" name="Rounded Rectangle 43">
                <a:extLst>
                  <a:ext uri="{FF2B5EF4-FFF2-40B4-BE49-F238E27FC236}">
                    <a16:creationId xmlns:a16="http://schemas.microsoft.com/office/drawing/2014/main" id="{A9B2F816-ADF6-4BD6-A0D4-69DF09AD4B3C}"/>
                  </a:ext>
                </a:extLst>
              </p:cNvPr>
              <p:cNvSpPr/>
              <p:nvPr/>
            </p:nvSpPr>
            <p:spPr>
              <a:xfrm>
                <a:off x="7389018" y="3498186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37" name="Rounded Rectangle 43">
              <a:extLst>
                <a:ext uri="{FF2B5EF4-FFF2-40B4-BE49-F238E27FC236}">
                  <a16:creationId xmlns:a16="http://schemas.microsoft.com/office/drawing/2014/main" id="{600E1F63-F9A3-4585-A481-094D8F574BB2}"/>
                </a:ext>
              </a:extLst>
            </p:cNvPr>
            <p:cNvSpPr/>
            <p:nvPr/>
          </p:nvSpPr>
          <p:spPr>
            <a:xfrm>
              <a:off x="10663876" y="2400285"/>
              <a:ext cx="420890" cy="19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13C65FB7-F8B7-443F-B407-F098E868F8ED}"/>
              </a:ext>
            </a:extLst>
          </p:cNvPr>
          <p:cNvSpPr/>
          <p:nvPr/>
        </p:nvSpPr>
        <p:spPr>
          <a:xfrm>
            <a:off x="10412744" y="2194073"/>
            <a:ext cx="234308" cy="241438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5FD2C72-C9B6-4691-AF8D-3DB0C3FAD3B3}"/>
              </a:ext>
            </a:extLst>
          </p:cNvPr>
          <p:cNvSpPr/>
          <p:nvPr/>
        </p:nvSpPr>
        <p:spPr>
          <a:xfrm>
            <a:off x="10412744" y="2800671"/>
            <a:ext cx="234308" cy="241438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04C9493-7486-4836-B4D9-FAAB4AE4D347}"/>
              </a:ext>
            </a:extLst>
          </p:cNvPr>
          <p:cNvGrpSpPr/>
          <p:nvPr/>
        </p:nvGrpSpPr>
        <p:grpSpPr>
          <a:xfrm>
            <a:off x="8872427" y="1587475"/>
            <a:ext cx="1774625" cy="1454634"/>
            <a:chOff x="8872427" y="1587475"/>
            <a:chExt cx="1774625" cy="145463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518EE8D-AC03-451A-BB33-1B9C06E428BA}"/>
                </a:ext>
              </a:extLst>
            </p:cNvPr>
            <p:cNvSpPr/>
            <p:nvPr/>
          </p:nvSpPr>
          <p:spPr>
            <a:xfrm>
              <a:off x="10412744" y="1587475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D30D373-7D58-4A38-9C1E-16D248902EC4}"/>
                </a:ext>
              </a:extLst>
            </p:cNvPr>
            <p:cNvSpPr/>
            <p:nvPr/>
          </p:nvSpPr>
          <p:spPr>
            <a:xfrm>
              <a:off x="9660786" y="1587475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4DCA267-1E6A-4AB1-9D51-DD19AA5015B4}"/>
                </a:ext>
              </a:extLst>
            </p:cNvPr>
            <p:cNvSpPr/>
            <p:nvPr/>
          </p:nvSpPr>
          <p:spPr>
            <a:xfrm>
              <a:off x="8872427" y="1587475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B8D3E8C-134F-48CA-89D0-16863B42D363}"/>
                </a:ext>
              </a:extLst>
            </p:cNvPr>
            <p:cNvSpPr/>
            <p:nvPr/>
          </p:nvSpPr>
          <p:spPr>
            <a:xfrm>
              <a:off x="9660786" y="2194073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00D7D83-22F6-4427-83F9-E8C63835A43E}"/>
                </a:ext>
              </a:extLst>
            </p:cNvPr>
            <p:cNvSpPr/>
            <p:nvPr/>
          </p:nvSpPr>
          <p:spPr>
            <a:xfrm>
              <a:off x="8872427" y="2194073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3E02968-0B89-4EA1-BAEB-D6A59F4D40F6}"/>
                </a:ext>
              </a:extLst>
            </p:cNvPr>
            <p:cNvSpPr/>
            <p:nvPr/>
          </p:nvSpPr>
          <p:spPr>
            <a:xfrm>
              <a:off x="9660786" y="2800671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48F6040-6A9B-4805-9A9C-EC60DB20E00D}"/>
                </a:ext>
              </a:extLst>
            </p:cNvPr>
            <p:cNvSpPr/>
            <p:nvPr/>
          </p:nvSpPr>
          <p:spPr>
            <a:xfrm>
              <a:off x="8872427" y="2800671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BFDF740-2429-423F-B5A1-F3C4A90CBD9D}"/>
              </a:ext>
            </a:extLst>
          </p:cNvPr>
          <p:cNvGrpSpPr/>
          <p:nvPr/>
        </p:nvGrpSpPr>
        <p:grpSpPr>
          <a:xfrm>
            <a:off x="8839951" y="1083104"/>
            <a:ext cx="2065225" cy="278422"/>
            <a:chOff x="8477250" y="280988"/>
            <a:chExt cx="2476928" cy="290274"/>
          </a:xfrm>
        </p:grpSpPr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877AC2AF-B7FA-4B7C-8539-5BBD7147942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57016" y="280989"/>
              <a:ext cx="1297162" cy="290273"/>
            </a:xfrm>
            <a:prstGeom prst="bentConnector3">
              <a:avLst>
                <a:gd name="adj1" fmla="val 96236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2C27F2D0-E8BD-4898-AF88-2C96E8D6D1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7250" y="280988"/>
              <a:ext cx="1215941" cy="290269"/>
            </a:xfrm>
            <a:prstGeom prst="bentConnector3">
              <a:avLst>
                <a:gd name="adj1" fmla="val 86954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87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046 L 0.02696 -0.01991 L 0.05404 -0.01898 " pathEditMode="relative" ptsTypes="AAA">
                                      <p:cBhvr>
                                        <p:cTn id="2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37 L 0.02383 -0.06574 L 0.05352 -0.06482 " pathEditMode="relative" ptsTypes="AAA"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3" grpId="0" animBg="1"/>
      <p:bldP spid="7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2968"/>
          <a:stretch/>
        </p:blipFill>
        <p:spPr>
          <a:xfrm>
            <a:off x="3772694" y="1341704"/>
            <a:ext cx="4646612" cy="2417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2C2C6-3546-4A1B-8764-B5E46E2E3513}"/>
              </a:ext>
            </a:extLst>
          </p:cNvPr>
          <p:cNvSpPr txBox="1"/>
          <p:nvPr/>
        </p:nvSpPr>
        <p:spPr>
          <a:xfrm>
            <a:off x="4217309" y="526416"/>
            <a:ext cx="4136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Kinetics of D-AA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2E6C773-66AF-4F5F-903B-84D2C1A54AF3}"/>
              </a:ext>
            </a:extLst>
          </p:cNvPr>
          <p:cNvGrpSpPr/>
          <p:nvPr/>
        </p:nvGrpSpPr>
        <p:grpSpPr>
          <a:xfrm>
            <a:off x="10905176" y="1952496"/>
            <a:ext cx="859278" cy="724592"/>
            <a:chOff x="10663876" y="1990214"/>
            <a:chExt cx="859278" cy="72459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0001AE8-2057-4364-870B-C3F965374D4C}"/>
                </a:ext>
              </a:extLst>
            </p:cNvPr>
            <p:cNvGrpSpPr/>
            <p:nvPr/>
          </p:nvGrpSpPr>
          <p:grpSpPr>
            <a:xfrm>
              <a:off x="10663876" y="1990214"/>
              <a:ext cx="859278" cy="724592"/>
              <a:chOff x="7389018" y="3441523"/>
              <a:chExt cx="409393" cy="314701"/>
            </a:xfrm>
          </p:grpSpPr>
          <p:sp>
            <p:nvSpPr>
              <p:cNvPr id="40" name="Rounded Rectangle 42">
                <a:extLst>
                  <a:ext uri="{FF2B5EF4-FFF2-40B4-BE49-F238E27FC236}">
                    <a16:creationId xmlns:a16="http://schemas.microsoft.com/office/drawing/2014/main" id="{1809D6FE-B075-4D44-BBE0-5A515CFC9DC0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1" name="Rounded Rectangle 43">
                <a:extLst>
                  <a:ext uri="{FF2B5EF4-FFF2-40B4-BE49-F238E27FC236}">
                    <a16:creationId xmlns:a16="http://schemas.microsoft.com/office/drawing/2014/main" id="{A9B2F816-ADF6-4BD6-A0D4-69DF09AD4B3C}"/>
                  </a:ext>
                </a:extLst>
              </p:cNvPr>
              <p:cNvSpPr/>
              <p:nvPr/>
            </p:nvSpPr>
            <p:spPr>
              <a:xfrm>
                <a:off x="7389018" y="3498186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37" name="Rounded Rectangle 43">
              <a:extLst>
                <a:ext uri="{FF2B5EF4-FFF2-40B4-BE49-F238E27FC236}">
                  <a16:creationId xmlns:a16="http://schemas.microsoft.com/office/drawing/2014/main" id="{600E1F63-F9A3-4585-A481-094D8F574BB2}"/>
                </a:ext>
              </a:extLst>
            </p:cNvPr>
            <p:cNvSpPr/>
            <p:nvPr/>
          </p:nvSpPr>
          <p:spPr>
            <a:xfrm>
              <a:off x="10663876" y="2400285"/>
              <a:ext cx="420890" cy="19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13C65FB7-F8B7-443F-B407-F098E868F8ED}"/>
              </a:ext>
            </a:extLst>
          </p:cNvPr>
          <p:cNvSpPr/>
          <p:nvPr/>
        </p:nvSpPr>
        <p:spPr>
          <a:xfrm>
            <a:off x="10412744" y="2194073"/>
            <a:ext cx="234308" cy="241438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5FD2C72-C9B6-4691-AF8D-3DB0C3FAD3B3}"/>
              </a:ext>
            </a:extLst>
          </p:cNvPr>
          <p:cNvSpPr/>
          <p:nvPr/>
        </p:nvSpPr>
        <p:spPr>
          <a:xfrm>
            <a:off x="10412744" y="2800671"/>
            <a:ext cx="234308" cy="241438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04C9493-7486-4836-B4D9-FAAB4AE4D347}"/>
              </a:ext>
            </a:extLst>
          </p:cNvPr>
          <p:cNvGrpSpPr/>
          <p:nvPr/>
        </p:nvGrpSpPr>
        <p:grpSpPr>
          <a:xfrm>
            <a:off x="8872427" y="1587475"/>
            <a:ext cx="1774625" cy="1454634"/>
            <a:chOff x="8872427" y="1587475"/>
            <a:chExt cx="1774625" cy="145463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518EE8D-AC03-451A-BB33-1B9C06E428BA}"/>
                </a:ext>
              </a:extLst>
            </p:cNvPr>
            <p:cNvSpPr/>
            <p:nvPr/>
          </p:nvSpPr>
          <p:spPr>
            <a:xfrm>
              <a:off x="10412744" y="1587475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D30D373-7D58-4A38-9C1E-16D248902EC4}"/>
                </a:ext>
              </a:extLst>
            </p:cNvPr>
            <p:cNvSpPr/>
            <p:nvPr/>
          </p:nvSpPr>
          <p:spPr>
            <a:xfrm>
              <a:off x="9660786" y="1587475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4DCA267-1E6A-4AB1-9D51-DD19AA5015B4}"/>
                </a:ext>
              </a:extLst>
            </p:cNvPr>
            <p:cNvSpPr/>
            <p:nvPr/>
          </p:nvSpPr>
          <p:spPr>
            <a:xfrm>
              <a:off x="8872427" y="1587475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B8D3E8C-134F-48CA-89D0-16863B42D363}"/>
                </a:ext>
              </a:extLst>
            </p:cNvPr>
            <p:cNvSpPr/>
            <p:nvPr/>
          </p:nvSpPr>
          <p:spPr>
            <a:xfrm>
              <a:off x="9660786" y="2194073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00D7D83-22F6-4427-83F9-E8C63835A43E}"/>
                </a:ext>
              </a:extLst>
            </p:cNvPr>
            <p:cNvSpPr/>
            <p:nvPr/>
          </p:nvSpPr>
          <p:spPr>
            <a:xfrm>
              <a:off x="8872427" y="2194073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3E02968-0B89-4EA1-BAEB-D6A59F4D40F6}"/>
                </a:ext>
              </a:extLst>
            </p:cNvPr>
            <p:cNvSpPr/>
            <p:nvPr/>
          </p:nvSpPr>
          <p:spPr>
            <a:xfrm>
              <a:off x="9660786" y="2800671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48F6040-6A9B-4805-9A9C-EC60DB20E00D}"/>
                </a:ext>
              </a:extLst>
            </p:cNvPr>
            <p:cNvSpPr/>
            <p:nvPr/>
          </p:nvSpPr>
          <p:spPr>
            <a:xfrm>
              <a:off x="8872427" y="2800671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BFDF740-2429-423F-B5A1-F3C4A90CBD9D}"/>
              </a:ext>
            </a:extLst>
          </p:cNvPr>
          <p:cNvGrpSpPr/>
          <p:nvPr/>
        </p:nvGrpSpPr>
        <p:grpSpPr>
          <a:xfrm>
            <a:off x="8839951" y="1083104"/>
            <a:ext cx="2065225" cy="278422"/>
            <a:chOff x="8477250" y="280988"/>
            <a:chExt cx="2476928" cy="290274"/>
          </a:xfrm>
        </p:grpSpPr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877AC2AF-B7FA-4B7C-8539-5BBD7147942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57016" y="280989"/>
              <a:ext cx="1297162" cy="290273"/>
            </a:xfrm>
            <a:prstGeom prst="bentConnector3">
              <a:avLst>
                <a:gd name="adj1" fmla="val 96236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2C27F2D0-E8BD-4898-AF88-2C96E8D6D1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7250" y="280988"/>
              <a:ext cx="1215941" cy="290269"/>
            </a:xfrm>
            <a:prstGeom prst="bentConnector3">
              <a:avLst>
                <a:gd name="adj1" fmla="val 86954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E04A7900-1F50-42A7-9C6F-E4D624663FE0}"/>
              </a:ext>
            </a:extLst>
          </p:cNvPr>
          <p:cNvSpPr/>
          <p:nvPr/>
        </p:nvSpPr>
        <p:spPr>
          <a:xfrm>
            <a:off x="8473644" y="1581125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13EF653-3225-489C-8D61-30286A8EEDC5}"/>
              </a:ext>
            </a:extLst>
          </p:cNvPr>
          <p:cNvSpPr/>
          <p:nvPr/>
        </p:nvSpPr>
        <p:spPr>
          <a:xfrm>
            <a:off x="9271210" y="1587475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33386F0-2CDA-484D-A231-17D11A37B1C4}"/>
              </a:ext>
            </a:extLst>
          </p:cNvPr>
          <p:cNvSpPr/>
          <p:nvPr/>
        </p:nvSpPr>
        <p:spPr>
          <a:xfrm>
            <a:off x="10053468" y="1581125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BAA23CB-8534-4869-8CB3-A5EDA6AD6341}"/>
              </a:ext>
            </a:extLst>
          </p:cNvPr>
          <p:cNvSpPr/>
          <p:nvPr/>
        </p:nvSpPr>
        <p:spPr>
          <a:xfrm>
            <a:off x="10772020" y="1587475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4308A3-7903-4A1E-B780-247A07C3ED15}"/>
              </a:ext>
            </a:extLst>
          </p:cNvPr>
          <p:cNvSpPr/>
          <p:nvPr/>
        </p:nvSpPr>
        <p:spPr>
          <a:xfrm>
            <a:off x="8473644" y="2188097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8B8B04-CCD4-4970-816A-080DCFCE67F1}"/>
              </a:ext>
            </a:extLst>
          </p:cNvPr>
          <p:cNvSpPr/>
          <p:nvPr/>
        </p:nvSpPr>
        <p:spPr>
          <a:xfrm>
            <a:off x="9271210" y="2194447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051C2A0-4DA0-40EE-9107-281475595766}"/>
              </a:ext>
            </a:extLst>
          </p:cNvPr>
          <p:cNvSpPr/>
          <p:nvPr/>
        </p:nvSpPr>
        <p:spPr>
          <a:xfrm>
            <a:off x="10053468" y="2188097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0FEEF69-8265-46FC-A7C8-1316B8CEFF24}"/>
              </a:ext>
            </a:extLst>
          </p:cNvPr>
          <p:cNvSpPr/>
          <p:nvPr/>
        </p:nvSpPr>
        <p:spPr>
          <a:xfrm>
            <a:off x="10772020" y="2194447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067D732-DD23-44AD-8914-3266A5992E27}"/>
              </a:ext>
            </a:extLst>
          </p:cNvPr>
          <p:cNvSpPr/>
          <p:nvPr/>
        </p:nvSpPr>
        <p:spPr>
          <a:xfrm>
            <a:off x="8473644" y="2788345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3F2FA41-E5B6-4B53-8B98-F63184DB38CA}"/>
              </a:ext>
            </a:extLst>
          </p:cNvPr>
          <p:cNvSpPr/>
          <p:nvPr/>
        </p:nvSpPr>
        <p:spPr>
          <a:xfrm>
            <a:off x="9271210" y="2794695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B44286C-D44E-4C5C-8FCC-F26C4FCD0C61}"/>
              </a:ext>
            </a:extLst>
          </p:cNvPr>
          <p:cNvSpPr/>
          <p:nvPr/>
        </p:nvSpPr>
        <p:spPr>
          <a:xfrm>
            <a:off x="10053468" y="2788345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CCEE5C7-4390-4BAC-92FC-4D15ADBF512D}"/>
              </a:ext>
            </a:extLst>
          </p:cNvPr>
          <p:cNvSpPr/>
          <p:nvPr/>
        </p:nvSpPr>
        <p:spPr>
          <a:xfrm>
            <a:off x="10772020" y="2794695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433340-FA3C-4DD5-B96B-62674C3076DD}"/>
              </a:ext>
            </a:extLst>
          </p:cNvPr>
          <p:cNvSpPr txBox="1"/>
          <p:nvPr/>
        </p:nvSpPr>
        <p:spPr>
          <a:xfrm>
            <a:off x="8091232" y="3563299"/>
            <a:ext cx="3924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D-AA on-rate faster than 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glutamate on-rate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CB1309-B93F-41FB-A7C4-C511DEAF9F5D}"/>
              </a:ext>
            </a:extLst>
          </p:cNvPr>
          <p:cNvGrpSpPr/>
          <p:nvPr/>
        </p:nvGrpSpPr>
        <p:grpSpPr>
          <a:xfrm>
            <a:off x="8847571" y="694484"/>
            <a:ext cx="2065225" cy="278422"/>
            <a:chOff x="8477250" y="280988"/>
            <a:chExt cx="2476928" cy="290274"/>
          </a:xfrm>
        </p:grpSpPr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E17CE329-EBA3-4B1A-ACF7-602AB942906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57016" y="280989"/>
              <a:ext cx="1297162" cy="290273"/>
            </a:xfrm>
            <a:prstGeom prst="bentConnector3">
              <a:avLst>
                <a:gd name="adj1" fmla="val 92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2D90FCD2-4FA2-4267-8997-DFF39DC5C4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7250" y="280988"/>
              <a:ext cx="1215941" cy="290269"/>
            </a:xfrm>
            <a:prstGeom prst="bentConnector3">
              <a:avLst>
                <a:gd name="adj1" fmla="val 944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8290100" y="4394296"/>
            <a:ext cx="3540029" cy="930183"/>
            <a:chOff x="7908134" y="4394296"/>
            <a:chExt cx="3540029" cy="93018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10147807" y="4406995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5</a:t>
              </a:r>
              <a:r>
                <a:rPr lang="en-US" sz="2400" dirty="0">
                  <a:latin typeface="Symbol" panose="05050102010706020507" pitchFamily="18" charset="2"/>
                </a:rPr>
                <a:t>m</a:t>
              </a:r>
              <a:r>
                <a:rPr lang="en-US" sz="2400" dirty="0">
                  <a:latin typeface="Century Gothic" panose="020B0502020202020204" pitchFamily="34" charset="0"/>
                </a:rPr>
                <a:t>M</a:t>
              </a:r>
              <a:r>
                <a:rPr lang="en-US" sz="2400" baseline="30000" dirty="0">
                  <a:latin typeface="Century Gothic" panose="020B0502020202020204" pitchFamily="34" charset="0"/>
                </a:rPr>
                <a:t>-1</a:t>
              </a:r>
              <a:r>
                <a:rPr lang="en-US" sz="2400" dirty="0">
                  <a:latin typeface="Century Gothic" panose="020B0502020202020204" pitchFamily="34" charset="0"/>
                </a:rPr>
                <a:t>s</a:t>
              </a:r>
              <a:r>
                <a:rPr lang="en-US" sz="2400" baseline="30000" dirty="0">
                  <a:latin typeface="Century Gothic" panose="020B0502020202020204" pitchFamily="34" charset="0"/>
                </a:rPr>
                <a:t>-1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7908134" y="4394296"/>
              <a:ext cx="2396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glutamate </a:t>
              </a:r>
              <a:r>
                <a:rPr lang="en-US" sz="2400" dirty="0" err="1">
                  <a:latin typeface="Century Gothic" panose="020B0502020202020204" pitchFamily="34" charset="0"/>
                </a:rPr>
                <a:t>k</a:t>
              </a:r>
              <a:r>
                <a:rPr lang="en-US" sz="2400" baseline="-25000" dirty="0" err="1">
                  <a:latin typeface="Century Gothic" panose="020B0502020202020204" pitchFamily="34" charset="0"/>
                </a:rPr>
                <a:t>on</a:t>
              </a:r>
              <a:r>
                <a:rPr lang="en-US" sz="2400" dirty="0">
                  <a:latin typeface="Century Gothic" panose="020B0502020202020204" pitchFamily="34" charset="0"/>
                </a:rPr>
                <a:t>:</a:t>
              </a:r>
              <a:r>
                <a:rPr lang="en-US" sz="2400" baseline="-25000" dirty="0">
                  <a:latin typeface="Century Gothic" panose="020B0502020202020204" pitchFamily="34" charset="0"/>
                </a:rPr>
                <a:t> 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10147807" y="4862814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8</a:t>
              </a:r>
              <a:r>
                <a:rPr lang="en-US" sz="2400" dirty="0">
                  <a:latin typeface="Symbol" panose="05050102010706020507" pitchFamily="18" charset="2"/>
                </a:rPr>
                <a:t>m</a:t>
              </a:r>
              <a:r>
                <a:rPr lang="en-US" sz="2400" dirty="0">
                  <a:latin typeface="Century Gothic" panose="020B0502020202020204" pitchFamily="34" charset="0"/>
                </a:rPr>
                <a:t>M</a:t>
              </a:r>
              <a:r>
                <a:rPr lang="en-US" sz="2400" baseline="30000" dirty="0">
                  <a:latin typeface="Century Gothic" panose="020B0502020202020204" pitchFamily="34" charset="0"/>
                </a:rPr>
                <a:t>-1</a:t>
              </a:r>
              <a:r>
                <a:rPr lang="en-US" sz="2400" dirty="0">
                  <a:latin typeface="Century Gothic" panose="020B0502020202020204" pitchFamily="34" charset="0"/>
                </a:rPr>
                <a:t>s</a:t>
              </a:r>
              <a:r>
                <a:rPr lang="en-US" sz="2400" baseline="30000" dirty="0">
                  <a:latin typeface="Century Gothic" panose="020B0502020202020204" pitchFamily="34" charset="0"/>
                </a:rPr>
                <a:t>-1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8693605" y="4850115"/>
              <a:ext cx="1611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D-AA </a:t>
              </a:r>
              <a:r>
                <a:rPr lang="en-US" sz="2400" dirty="0" err="1">
                  <a:latin typeface="Century Gothic" panose="020B0502020202020204" pitchFamily="34" charset="0"/>
                </a:rPr>
                <a:t>k</a:t>
              </a:r>
              <a:r>
                <a:rPr lang="en-US" sz="2400" baseline="-25000" dirty="0" err="1">
                  <a:latin typeface="Century Gothic" panose="020B0502020202020204" pitchFamily="34" charset="0"/>
                </a:rPr>
                <a:t>on</a:t>
              </a:r>
              <a:r>
                <a:rPr lang="en-US" sz="2400" dirty="0">
                  <a:latin typeface="Century Gothic" panose="020B0502020202020204" pitchFamily="34" charset="0"/>
                </a:rPr>
                <a:t>:</a:t>
              </a:r>
              <a:r>
                <a:rPr lang="en-US" sz="2400" baseline="-25000" dirty="0">
                  <a:latin typeface="Century Gothic" panose="020B0502020202020204" pitchFamily="34" charset="0"/>
                </a:rPr>
                <a:t> 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10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139 L 0.0095 -0.01991 L 0.02565 -0.01898 " pathEditMode="relative" ptsTypes="AAA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5.55112E-17 L 0.028 -0.01944 C 0.03698 -0.01921 -0.01693 -0.04676 -0.00794 -0.0463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231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37 L 0.02383 -0.06574 L 0.05352 -0.06482 " pathEditMode="relative" ptsTypes="AAA">
                                      <p:cBhvr>
                                        <p:cTn id="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3" grpId="0" animBg="1"/>
      <p:bldP spid="73" grpId="1" animBg="1"/>
      <p:bldP spid="36" grpId="0" animBg="1"/>
      <p:bldP spid="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694" y="1341704"/>
            <a:ext cx="4646612" cy="5140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2C2C6-3546-4A1B-8764-B5E46E2E3513}"/>
              </a:ext>
            </a:extLst>
          </p:cNvPr>
          <p:cNvSpPr txBox="1"/>
          <p:nvPr/>
        </p:nvSpPr>
        <p:spPr>
          <a:xfrm>
            <a:off x="4217309" y="526416"/>
            <a:ext cx="4136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Kinetics of D-AA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1D6608-3910-44B4-BBBE-8566BD9B23BE}"/>
              </a:ext>
            </a:extLst>
          </p:cNvPr>
          <p:cNvGrpSpPr/>
          <p:nvPr/>
        </p:nvGrpSpPr>
        <p:grpSpPr>
          <a:xfrm>
            <a:off x="10905176" y="1952496"/>
            <a:ext cx="859278" cy="724592"/>
            <a:chOff x="10663876" y="1990214"/>
            <a:chExt cx="859278" cy="72459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3C3A237-6E54-46F9-AA4E-15FEBE2A1884}"/>
                </a:ext>
              </a:extLst>
            </p:cNvPr>
            <p:cNvGrpSpPr/>
            <p:nvPr/>
          </p:nvGrpSpPr>
          <p:grpSpPr>
            <a:xfrm>
              <a:off x="10663876" y="1990214"/>
              <a:ext cx="859278" cy="724592"/>
              <a:chOff x="7389018" y="3441523"/>
              <a:chExt cx="409393" cy="314701"/>
            </a:xfrm>
          </p:grpSpPr>
          <p:sp>
            <p:nvSpPr>
              <p:cNvPr id="7" name="Rounded Rectangle 42">
                <a:extLst>
                  <a:ext uri="{FF2B5EF4-FFF2-40B4-BE49-F238E27FC236}">
                    <a16:creationId xmlns:a16="http://schemas.microsoft.com/office/drawing/2014/main" id="{92FB50A7-C433-42AA-8887-C05AA4C182EA}"/>
                  </a:ext>
                </a:extLst>
              </p:cNvPr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8" name="Rounded Rectangle 43">
                <a:extLst>
                  <a:ext uri="{FF2B5EF4-FFF2-40B4-BE49-F238E27FC236}">
                    <a16:creationId xmlns:a16="http://schemas.microsoft.com/office/drawing/2014/main" id="{DB4DC9E0-AA21-474C-A362-B122D246E9CF}"/>
                  </a:ext>
                </a:extLst>
              </p:cNvPr>
              <p:cNvSpPr/>
              <p:nvPr/>
            </p:nvSpPr>
            <p:spPr>
              <a:xfrm>
                <a:off x="7389018" y="3498186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6" name="Rounded Rectangle 43">
              <a:extLst>
                <a:ext uri="{FF2B5EF4-FFF2-40B4-BE49-F238E27FC236}">
                  <a16:creationId xmlns:a16="http://schemas.microsoft.com/office/drawing/2014/main" id="{63A776A3-164E-4EA4-9832-BECEC4EEA808}"/>
                </a:ext>
              </a:extLst>
            </p:cNvPr>
            <p:cNvSpPr/>
            <p:nvPr/>
          </p:nvSpPr>
          <p:spPr>
            <a:xfrm>
              <a:off x="10663876" y="2400285"/>
              <a:ext cx="420890" cy="19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3CA3814-F1D5-43AE-A823-1E9171D4A75F}"/>
              </a:ext>
            </a:extLst>
          </p:cNvPr>
          <p:cNvSpPr/>
          <p:nvPr/>
        </p:nvSpPr>
        <p:spPr>
          <a:xfrm>
            <a:off x="10412744" y="2194073"/>
            <a:ext cx="234308" cy="241438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3E44E8-906E-4992-92D8-B4065FA51849}"/>
              </a:ext>
            </a:extLst>
          </p:cNvPr>
          <p:cNvSpPr/>
          <p:nvPr/>
        </p:nvSpPr>
        <p:spPr>
          <a:xfrm>
            <a:off x="10412744" y="2800671"/>
            <a:ext cx="234308" cy="241438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FFF106-A6EB-4E05-BF38-57626E78F0F3}"/>
              </a:ext>
            </a:extLst>
          </p:cNvPr>
          <p:cNvGrpSpPr/>
          <p:nvPr/>
        </p:nvGrpSpPr>
        <p:grpSpPr>
          <a:xfrm>
            <a:off x="8872427" y="1587475"/>
            <a:ext cx="1774625" cy="1454634"/>
            <a:chOff x="8872427" y="1587475"/>
            <a:chExt cx="1774625" cy="145463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08F88F8-D52C-46CC-8A5E-2973A9A25AA8}"/>
                </a:ext>
              </a:extLst>
            </p:cNvPr>
            <p:cNvSpPr/>
            <p:nvPr/>
          </p:nvSpPr>
          <p:spPr>
            <a:xfrm>
              <a:off x="10412744" y="1587475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07D67B-85F3-4D84-AB2B-4F94549DA3D8}"/>
                </a:ext>
              </a:extLst>
            </p:cNvPr>
            <p:cNvSpPr/>
            <p:nvPr/>
          </p:nvSpPr>
          <p:spPr>
            <a:xfrm>
              <a:off x="9660786" y="1587475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D31B9C-AE63-46FB-83C8-9BF75EE1220C}"/>
                </a:ext>
              </a:extLst>
            </p:cNvPr>
            <p:cNvSpPr/>
            <p:nvPr/>
          </p:nvSpPr>
          <p:spPr>
            <a:xfrm>
              <a:off x="8872427" y="1587475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9C3CBE9-EB53-4D10-B640-69641EEAAC02}"/>
                </a:ext>
              </a:extLst>
            </p:cNvPr>
            <p:cNvSpPr/>
            <p:nvPr/>
          </p:nvSpPr>
          <p:spPr>
            <a:xfrm>
              <a:off x="9660786" y="2194073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F65472B-E20F-4351-AD7D-78E4AC1384F5}"/>
                </a:ext>
              </a:extLst>
            </p:cNvPr>
            <p:cNvSpPr/>
            <p:nvPr/>
          </p:nvSpPr>
          <p:spPr>
            <a:xfrm>
              <a:off x="8872427" y="2194073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0BE8D4-306F-4BC6-B02E-F5D00A587C18}"/>
                </a:ext>
              </a:extLst>
            </p:cNvPr>
            <p:cNvSpPr/>
            <p:nvPr/>
          </p:nvSpPr>
          <p:spPr>
            <a:xfrm>
              <a:off x="9660786" y="2800671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4C92B36-DFA3-44C0-9169-B574106ED182}"/>
                </a:ext>
              </a:extLst>
            </p:cNvPr>
            <p:cNvSpPr/>
            <p:nvPr/>
          </p:nvSpPr>
          <p:spPr>
            <a:xfrm>
              <a:off x="8872427" y="2800671"/>
              <a:ext cx="234308" cy="24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175073-65C5-49AF-A07C-D92D08AA020B}"/>
              </a:ext>
            </a:extLst>
          </p:cNvPr>
          <p:cNvGrpSpPr/>
          <p:nvPr/>
        </p:nvGrpSpPr>
        <p:grpSpPr>
          <a:xfrm>
            <a:off x="8839951" y="1083104"/>
            <a:ext cx="2065225" cy="278422"/>
            <a:chOff x="8477250" y="280988"/>
            <a:chExt cx="2476928" cy="290274"/>
          </a:xfrm>
        </p:grpSpPr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DD0E68B0-CA86-42E6-9182-FB1B8CF338F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57016" y="280989"/>
              <a:ext cx="1297162" cy="290273"/>
            </a:xfrm>
            <a:prstGeom prst="bentConnector3">
              <a:avLst>
                <a:gd name="adj1" fmla="val 96236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2F1F96E1-7815-4E80-B4C4-130B8B69D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7250" y="280988"/>
              <a:ext cx="1215941" cy="290269"/>
            </a:xfrm>
            <a:prstGeom prst="bentConnector3">
              <a:avLst>
                <a:gd name="adj1" fmla="val 86954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7499E106-AB8A-433E-8E3D-04DEEC40DA25}"/>
              </a:ext>
            </a:extLst>
          </p:cNvPr>
          <p:cNvSpPr/>
          <p:nvPr/>
        </p:nvSpPr>
        <p:spPr>
          <a:xfrm>
            <a:off x="8473644" y="1581125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4171CA-5AC2-4C67-9606-DA299016D1D3}"/>
              </a:ext>
            </a:extLst>
          </p:cNvPr>
          <p:cNvSpPr/>
          <p:nvPr/>
        </p:nvSpPr>
        <p:spPr>
          <a:xfrm>
            <a:off x="9271210" y="1587475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5152A17-BCEC-409E-B825-CD4F1830E647}"/>
              </a:ext>
            </a:extLst>
          </p:cNvPr>
          <p:cNvSpPr/>
          <p:nvPr/>
        </p:nvSpPr>
        <p:spPr>
          <a:xfrm>
            <a:off x="10053468" y="1581125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A429D44-5996-4DDB-BCAD-F457C6CE67B4}"/>
              </a:ext>
            </a:extLst>
          </p:cNvPr>
          <p:cNvSpPr/>
          <p:nvPr/>
        </p:nvSpPr>
        <p:spPr>
          <a:xfrm>
            <a:off x="10772020" y="1587475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F37CE98-8E67-4956-8AF6-994D892AC075}"/>
              </a:ext>
            </a:extLst>
          </p:cNvPr>
          <p:cNvSpPr/>
          <p:nvPr/>
        </p:nvSpPr>
        <p:spPr>
          <a:xfrm>
            <a:off x="8473644" y="2188097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59BAC03-20A4-46E7-BEBF-6A56CF46353F}"/>
              </a:ext>
            </a:extLst>
          </p:cNvPr>
          <p:cNvSpPr/>
          <p:nvPr/>
        </p:nvSpPr>
        <p:spPr>
          <a:xfrm>
            <a:off x="9271210" y="2194447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6629CBF-144E-464A-9FCD-2BA0847FFB87}"/>
              </a:ext>
            </a:extLst>
          </p:cNvPr>
          <p:cNvSpPr/>
          <p:nvPr/>
        </p:nvSpPr>
        <p:spPr>
          <a:xfrm>
            <a:off x="10053468" y="2188097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1371461-2A99-4460-962A-7FAC08DA07FC}"/>
              </a:ext>
            </a:extLst>
          </p:cNvPr>
          <p:cNvSpPr/>
          <p:nvPr/>
        </p:nvSpPr>
        <p:spPr>
          <a:xfrm>
            <a:off x="10772020" y="2194447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8E2900-F520-4865-81B8-FA491EE45D41}"/>
              </a:ext>
            </a:extLst>
          </p:cNvPr>
          <p:cNvSpPr/>
          <p:nvPr/>
        </p:nvSpPr>
        <p:spPr>
          <a:xfrm>
            <a:off x="8473644" y="2788345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91BF72-EF04-48B2-AE66-DC744D48C95A}"/>
              </a:ext>
            </a:extLst>
          </p:cNvPr>
          <p:cNvSpPr/>
          <p:nvPr/>
        </p:nvSpPr>
        <p:spPr>
          <a:xfrm>
            <a:off x="9271210" y="2794695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BA77A5B-7A43-45CD-A3A8-50850BCAAE29}"/>
              </a:ext>
            </a:extLst>
          </p:cNvPr>
          <p:cNvSpPr/>
          <p:nvPr/>
        </p:nvSpPr>
        <p:spPr>
          <a:xfrm>
            <a:off x="10053468" y="2788345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B78E47E-F102-4E90-AC48-535ED6B7F02E}"/>
              </a:ext>
            </a:extLst>
          </p:cNvPr>
          <p:cNvSpPr/>
          <p:nvPr/>
        </p:nvSpPr>
        <p:spPr>
          <a:xfrm>
            <a:off x="10772020" y="2794695"/>
            <a:ext cx="234308" cy="24143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B26494E-6029-4733-BC2D-8B9C469F34EB}"/>
              </a:ext>
            </a:extLst>
          </p:cNvPr>
          <p:cNvGrpSpPr/>
          <p:nvPr/>
        </p:nvGrpSpPr>
        <p:grpSpPr>
          <a:xfrm>
            <a:off x="8839951" y="1083104"/>
            <a:ext cx="2065225" cy="278422"/>
            <a:chOff x="8477250" y="280988"/>
            <a:chExt cx="2476928" cy="290274"/>
          </a:xfrm>
        </p:grpSpPr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38D4A8A4-B66A-4B80-BCA5-BF35749C80C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57016" y="280989"/>
              <a:ext cx="1297162" cy="290273"/>
            </a:xfrm>
            <a:prstGeom prst="bentConnector3">
              <a:avLst>
                <a:gd name="adj1" fmla="val 96236"/>
              </a:avLst>
            </a:prstGeom>
            <a:ln w="19050">
              <a:solidFill>
                <a:srgbClr val="FF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F27FBC39-0F9B-4102-BD58-9ED109F39B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7250" y="280988"/>
              <a:ext cx="1215941" cy="290269"/>
            </a:xfrm>
            <a:prstGeom prst="bentConnector3">
              <a:avLst>
                <a:gd name="adj1" fmla="val 86954"/>
              </a:avLst>
            </a:prstGeom>
            <a:ln w="19050">
              <a:solidFill>
                <a:srgbClr val="FFC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92E66F-8C55-414A-B78F-00C20B6CCCE0}"/>
              </a:ext>
            </a:extLst>
          </p:cNvPr>
          <p:cNvGrpSpPr/>
          <p:nvPr/>
        </p:nvGrpSpPr>
        <p:grpSpPr>
          <a:xfrm>
            <a:off x="8839951" y="1083104"/>
            <a:ext cx="2065225" cy="278422"/>
            <a:chOff x="8477250" y="280988"/>
            <a:chExt cx="2476928" cy="290274"/>
          </a:xfrm>
        </p:grpSpPr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20E10BA0-D4FE-47A7-9011-9E37209F5CA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57016" y="280989"/>
              <a:ext cx="1297162" cy="290273"/>
            </a:xfrm>
            <a:prstGeom prst="bentConnector3">
              <a:avLst>
                <a:gd name="adj1" fmla="val 67467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07654D4D-01DC-4C5C-966D-918A98853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7250" y="280988"/>
              <a:ext cx="1215941" cy="290269"/>
            </a:xfrm>
            <a:prstGeom prst="bentConnector3">
              <a:avLst>
                <a:gd name="adj1" fmla="val 86954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CE9453C-BE3A-4E14-835A-281CAAA26151}"/>
              </a:ext>
            </a:extLst>
          </p:cNvPr>
          <p:cNvSpPr txBox="1"/>
          <p:nvPr/>
        </p:nvSpPr>
        <p:spPr>
          <a:xfrm>
            <a:off x="8091232" y="3563299"/>
            <a:ext cx="3924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D-AA off-rate faster than 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glutamate off-rate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C451EE-8B80-4EF3-9EC5-9EC070F0AC9B}"/>
              </a:ext>
            </a:extLst>
          </p:cNvPr>
          <p:cNvGrpSpPr/>
          <p:nvPr/>
        </p:nvGrpSpPr>
        <p:grpSpPr>
          <a:xfrm>
            <a:off x="8847571" y="694484"/>
            <a:ext cx="2065225" cy="278422"/>
            <a:chOff x="8477250" y="280988"/>
            <a:chExt cx="2476928" cy="290274"/>
          </a:xfrm>
        </p:grpSpPr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A3AC4C91-C735-4DF0-8895-23750374792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57016" y="280989"/>
              <a:ext cx="1297162" cy="290273"/>
            </a:xfrm>
            <a:prstGeom prst="bentConnector3">
              <a:avLst>
                <a:gd name="adj1" fmla="val 92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C4897988-2660-48AB-923C-5705FAFF3A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7250" y="280988"/>
              <a:ext cx="1215941" cy="290269"/>
            </a:xfrm>
            <a:prstGeom prst="bentConnector3">
              <a:avLst>
                <a:gd name="adj1" fmla="val 944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290100" y="4394296"/>
            <a:ext cx="3237062" cy="930183"/>
            <a:chOff x="7908134" y="4394296"/>
            <a:chExt cx="3237062" cy="93018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10147807" y="4406995"/>
              <a:ext cx="657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5s</a:t>
              </a:r>
              <a:r>
                <a:rPr lang="en-US" sz="2400" baseline="30000" dirty="0">
                  <a:latin typeface="Century Gothic" panose="020B0502020202020204" pitchFamily="34" charset="0"/>
                </a:rPr>
                <a:t>-1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7908134" y="4394296"/>
              <a:ext cx="2396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glutamate </a:t>
              </a:r>
              <a:r>
                <a:rPr lang="en-US" sz="2400" dirty="0" err="1">
                  <a:latin typeface="Century Gothic" panose="020B0502020202020204" pitchFamily="34" charset="0"/>
                </a:rPr>
                <a:t>k</a:t>
              </a:r>
              <a:r>
                <a:rPr lang="en-US" sz="2400" baseline="-25000" dirty="0" err="1">
                  <a:latin typeface="Century Gothic" panose="020B0502020202020204" pitchFamily="34" charset="0"/>
                </a:rPr>
                <a:t>off</a:t>
              </a:r>
              <a:r>
                <a:rPr lang="en-US" sz="2400" dirty="0">
                  <a:latin typeface="Century Gothic" panose="020B0502020202020204" pitchFamily="34" charset="0"/>
                </a:rPr>
                <a:t>:</a:t>
              </a:r>
              <a:r>
                <a:rPr lang="en-US" sz="2400" baseline="-25000" dirty="0">
                  <a:latin typeface="Century Gothic" panose="020B0502020202020204" pitchFamily="34" charset="0"/>
                </a:rPr>
                <a:t> 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10147807" y="4862814"/>
              <a:ext cx="9973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160s</a:t>
              </a:r>
              <a:r>
                <a:rPr lang="en-US" sz="2400" baseline="30000" dirty="0">
                  <a:latin typeface="Century Gothic" panose="020B0502020202020204" pitchFamily="34" charset="0"/>
                </a:rPr>
                <a:t>-1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725D700-E3CB-4748-A40F-950A8293C961}"/>
                </a:ext>
              </a:extLst>
            </p:cNvPr>
            <p:cNvSpPr txBox="1"/>
            <p:nvPr/>
          </p:nvSpPr>
          <p:spPr>
            <a:xfrm>
              <a:off x="8693605" y="4850115"/>
              <a:ext cx="1611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Gothic" panose="020B0502020202020204" pitchFamily="34" charset="0"/>
                </a:rPr>
                <a:t>D-AA </a:t>
              </a:r>
              <a:r>
                <a:rPr lang="en-US" sz="2400" dirty="0" err="1">
                  <a:latin typeface="Century Gothic" panose="020B0502020202020204" pitchFamily="34" charset="0"/>
                </a:rPr>
                <a:t>k</a:t>
              </a:r>
              <a:r>
                <a:rPr lang="en-US" sz="2400" baseline="-25000" dirty="0" err="1">
                  <a:latin typeface="Century Gothic" panose="020B0502020202020204" pitchFamily="34" charset="0"/>
                </a:rPr>
                <a:t>off</a:t>
              </a:r>
              <a:r>
                <a:rPr lang="en-US" sz="2400" dirty="0">
                  <a:latin typeface="Century Gothic" panose="020B0502020202020204" pitchFamily="34" charset="0"/>
                </a:rPr>
                <a:t>:</a:t>
              </a:r>
              <a:r>
                <a:rPr lang="en-US" sz="2400" baseline="-25000" dirty="0">
                  <a:latin typeface="Century Gothic" panose="020B0502020202020204" pitchFamily="34" charset="0"/>
                </a:rPr>
                <a:t> 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1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139 L 0.00898 -0.01713 L 0.02513 -0.01806 L 0.02357 -0.01806 " pathEditMode="relative" ptsTypes="AA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185 L 0.00221 -0.06019 L 0.02617 -0.06389 L 0.02617 -0.06389 L 0.02617 -0.06389 " pathEditMode="relative" ptsTypes="AAAAA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57 -0.01806 L 0.00638 -0.0412 L -0.03477 -0.04213 " pathEditMode="relative" ptsTypes="A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5 -0.06389 L -0.0207 -0.06204 L -0.03112 -0.04352 " pathEditMode="relative" ptsTypes="A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93 L 0.02748 -0.06574 L 0.05404 -0.06482 " pathEditMode="relative" ptsTypes="A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324 L 0.02539 -0.02176 L 0.05456 -0.01991 " pathEditMode="relative" ptsTypes="A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29" grpId="0" animBg="1"/>
      <p:bldP spid="29" grpId="1" animBg="1"/>
      <p:bldP spid="33" grpId="0" animBg="1"/>
      <p:bldP spid="33" grpId="1" animBg="1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4352"/>
          <a:stretch/>
        </p:blipFill>
        <p:spPr>
          <a:xfrm>
            <a:off x="4025900" y="1541617"/>
            <a:ext cx="3840162" cy="1252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AE64E-C837-4444-B4B4-3F7B2F835C6C}"/>
              </a:ext>
            </a:extLst>
          </p:cNvPr>
          <p:cNvSpPr txBox="1"/>
          <p:nvPr/>
        </p:nvSpPr>
        <p:spPr>
          <a:xfrm>
            <a:off x="4794864" y="55181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 Model</a:t>
            </a:r>
          </a:p>
        </p:txBody>
      </p:sp>
    </p:spTree>
    <p:extLst>
      <p:ext uri="{BB962C8B-B14F-4D97-AF65-F5344CB8AC3E}">
        <p14:creationId xmlns:p14="http://schemas.microsoft.com/office/powerpoint/2010/main" val="31403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m03">
            <a:hlinkClick r:id="" action="ppaction://media"/>
            <a:extLst>
              <a:ext uri="{FF2B5EF4-FFF2-40B4-BE49-F238E27FC236}">
                <a16:creationId xmlns:a16="http://schemas.microsoft.com/office/drawing/2014/main" id="{7AAD63EF-640C-4089-83ED-7B962069AF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8088" y="523195"/>
            <a:ext cx="7952230" cy="6124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83334A-401C-4A97-8093-4C3F9864C291}"/>
              </a:ext>
            </a:extLst>
          </p:cNvPr>
          <p:cNvSpPr txBox="1"/>
          <p:nvPr/>
        </p:nvSpPr>
        <p:spPr>
          <a:xfrm>
            <a:off x="3390772" y="266700"/>
            <a:ext cx="5283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Intracellular View</a:t>
            </a:r>
          </a:p>
        </p:txBody>
      </p:sp>
    </p:spTree>
    <p:extLst>
      <p:ext uri="{BB962C8B-B14F-4D97-AF65-F5344CB8AC3E}">
        <p14:creationId xmlns:p14="http://schemas.microsoft.com/office/powerpoint/2010/main" val="409874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4352"/>
          <a:stretch/>
        </p:blipFill>
        <p:spPr>
          <a:xfrm>
            <a:off x="4025900" y="1541617"/>
            <a:ext cx="3840162" cy="1252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AE64E-C837-4444-B4B4-3F7B2F835C6C}"/>
              </a:ext>
            </a:extLst>
          </p:cNvPr>
          <p:cNvSpPr txBox="1"/>
          <p:nvPr/>
        </p:nvSpPr>
        <p:spPr>
          <a:xfrm>
            <a:off x="4794864" y="55181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3FEFD-29CD-49B1-B24E-03DBFF02F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062" y="1541617"/>
            <a:ext cx="3621137" cy="44196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B03AA8-B926-4718-B415-068D213D5453}"/>
              </a:ext>
            </a:extLst>
          </p:cNvPr>
          <p:cNvSpPr/>
          <p:nvPr/>
        </p:nvSpPr>
        <p:spPr>
          <a:xfrm>
            <a:off x="9159240" y="2167809"/>
            <a:ext cx="2251710" cy="181078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491E0C-832F-4FC5-B492-B872C5F0BBFC}"/>
              </a:ext>
            </a:extLst>
          </p:cNvPr>
          <p:cNvSpPr/>
          <p:nvPr/>
        </p:nvSpPr>
        <p:spPr>
          <a:xfrm>
            <a:off x="8033384" y="2348886"/>
            <a:ext cx="3377565" cy="1137263"/>
          </a:xfrm>
          <a:prstGeom prst="rect">
            <a:avLst/>
          </a:prstGeom>
          <a:solidFill>
            <a:srgbClr val="FFFF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1541616"/>
            <a:ext cx="3840162" cy="4882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AE64E-C837-4444-B4B4-3F7B2F835C6C}"/>
              </a:ext>
            </a:extLst>
          </p:cNvPr>
          <p:cNvSpPr txBox="1"/>
          <p:nvPr/>
        </p:nvSpPr>
        <p:spPr>
          <a:xfrm>
            <a:off x="4794864" y="55181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E72FD-9ECB-4FAA-87F9-211C0EDA195F}"/>
              </a:ext>
            </a:extLst>
          </p:cNvPr>
          <p:cNvSpPr/>
          <p:nvPr/>
        </p:nvSpPr>
        <p:spPr>
          <a:xfrm>
            <a:off x="4025900" y="2768252"/>
            <a:ext cx="4141070" cy="2066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2B7B37-CF8A-4000-967E-4FAA20FDD743}"/>
              </a:ext>
            </a:extLst>
          </p:cNvPr>
          <p:cNvGrpSpPr/>
          <p:nvPr/>
        </p:nvGrpSpPr>
        <p:grpSpPr>
          <a:xfrm>
            <a:off x="92726" y="5267324"/>
            <a:ext cx="3933174" cy="1100140"/>
            <a:chOff x="92726" y="5267324"/>
            <a:chExt cx="3933174" cy="11001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452EF5-5E62-49F8-992E-7EAF3EF75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26" y="5316384"/>
              <a:ext cx="3933174" cy="95724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8686E5-B6BA-4D9D-BAF1-8B9FDC399BE3}"/>
                </a:ext>
              </a:extLst>
            </p:cNvPr>
            <p:cNvSpPr/>
            <p:nvPr/>
          </p:nvSpPr>
          <p:spPr>
            <a:xfrm>
              <a:off x="185738" y="5505446"/>
              <a:ext cx="3840162" cy="862018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3D4FE5-1785-4017-96B6-E427B556B7B5}"/>
                </a:ext>
              </a:extLst>
            </p:cNvPr>
            <p:cNvSpPr/>
            <p:nvPr/>
          </p:nvSpPr>
          <p:spPr>
            <a:xfrm>
              <a:off x="1419224" y="5267324"/>
              <a:ext cx="2606675" cy="238121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6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1541616"/>
            <a:ext cx="3840162" cy="4882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AE64E-C837-4444-B4B4-3F7B2F835C6C}"/>
              </a:ext>
            </a:extLst>
          </p:cNvPr>
          <p:cNvSpPr txBox="1"/>
          <p:nvPr/>
        </p:nvSpPr>
        <p:spPr>
          <a:xfrm>
            <a:off x="4794864" y="551816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 Model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44E721-A6A1-4FCF-B8B9-0EC2CBE75087}"/>
              </a:ext>
            </a:extLst>
          </p:cNvPr>
          <p:cNvGrpSpPr/>
          <p:nvPr/>
        </p:nvGrpSpPr>
        <p:grpSpPr>
          <a:xfrm>
            <a:off x="92726" y="5267324"/>
            <a:ext cx="3933174" cy="1100140"/>
            <a:chOff x="92726" y="5267324"/>
            <a:chExt cx="3933174" cy="11001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CB94D3-283C-47AF-AD0C-4F3F8D187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26" y="5316384"/>
              <a:ext cx="3933174" cy="95724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DFCEDB-DE58-4440-8D7E-03B2A0CAC157}"/>
                </a:ext>
              </a:extLst>
            </p:cNvPr>
            <p:cNvSpPr/>
            <p:nvPr/>
          </p:nvSpPr>
          <p:spPr>
            <a:xfrm>
              <a:off x="185738" y="5505446"/>
              <a:ext cx="3840162" cy="862018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7F9EC6-AEF9-4F98-81B7-6FC8169872DF}"/>
                </a:ext>
              </a:extLst>
            </p:cNvPr>
            <p:cNvSpPr/>
            <p:nvPr/>
          </p:nvSpPr>
          <p:spPr>
            <a:xfrm>
              <a:off x="1419224" y="5267324"/>
              <a:ext cx="2606675" cy="238121"/>
            </a:xfrm>
            <a:prstGeom prst="rect">
              <a:avLst/>
            </a:prstGeom>
            <a:solidFill>
              <a:srgbClr val="FFFF00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500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268855" y="484620"/>
            <a:ext cx="3267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Synapse</a:t>
            </a:r>
          </a:p>
        </p:txBody>
      </p:sp>
      <p:sp>
        <p:nvSpPr>
          <p:cNvPr id="5" name="Freeform 4"/>
          <p:cNvSpPr/>
          <p:nvPr/>
        </p:nvSpPr>
        <p:spPr>
          <a:xfrm flipH="1" flipV="1">
            <a:off x="7631724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980235" y="5383574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9436112" y="5383574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post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749670" y="3171449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vesicle</a:t>
            </a:r>
          </a:p>
        </p:txBody>
      </p:sp>
      <p:sp>
        <p:nvSpPr>
          <p:cNvPr id="21" name="Freeform 20"/>
          <p:cNvSpPr/>
          <p:nvPr/>
        </p:nvSpPr>
        <p:spPr>
          <a:xfrm>
            <a:off x="2494825" y="3695700"/>
            <a:ext cx="705575" cy="741431"/>
          </a:xfrm>
          <a:custGeom>
            <a:avLst/>
            <a:gdLst>
              <a:gd name="connsiteX0" fmla="*/ 19775 w 705575"/>
              <a:gd name="connsiteY0" fmla="*/ 0 h 741431"/>
              <a:gd name="connsiteX1" fmla="*/ 86450 w 705575"/>
              <a:gd name="connsiteY1" fmla="*/ 647700 h 741431"/>
              <a:gd name="connsiteX2" fmla="*/ 705575 w 705575"/>
              <a:gd name="connsiteY2" fmla="*/ 723900 h 7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575" h="741431">
                <a:moveTo>
                  <a:pt x="19775" y="0"/>
                </a:moveTo>
                <a:cubicBezTo>
                  <a:pt x="-4038" y="263525"/>
                  <a:pt x="-27850" y="527050"/>
                  <a:pt x="86450" y="647700"/>
                </a:cubicBezTo>
                <a:cubicBezTo>
                  <a:pt x="200750" y="768350"/>
                  <a:pt x="453162" y="746125"/>
                  <a:pt x="705575" y="72390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0986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42448" y="425933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98916" y="339790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62392" y="504571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00108" y="417507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19588" y="462268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82598" y="390673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58572" y="396298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82945" y="375935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89835" y="457734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82462" y="3985846"/>
            <a:ext cx="679940" cy="832339"/>
            <a:chOff x="3282462" y="3985846"/>
            <a:chExt cx="679940" cy="832339"/>
          </a:xfrm>
        </p:grpSpPr>
        <p:sp>
          <p:nvSpPr>
            <p:cNvPr id="23" name="Oval 22"/>
            <p:cNvSpPr/>
            <p:nvPr/>
          </p:nvSpPr>
          <p:spPr>
            <a:xfrm>
              <a:off x="3282462" y="3985846"/>
              <a:ext cx="679940" cy="83233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06775" y="42821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31088" y="425933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08228" y="440201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655401" y="428219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632541" y="442125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53947" y="45556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01120" y="460140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79713" y="43562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642068" y="415221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790043" y="446697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89018" y="3441523"/>
            <a:ext cx="409393" cy="1761539"/>
            <a:chOff x="7389018" y="3441523"/>
            <a:chExt cx="409393" cy="1761539"/>
          </a:xfrm>
        </p:grpSpPr>
        <p:grpSp>
          <p:nvGrpSpPr>
            <p:cNvPr id="36" name="Group 35"/>
            <p:cNvGrpSpPr/>
            <p:nvPr/>
          </p:nvGrpSpPr>
          <p:grpSpPr>
            <a:xfrm>
              <a:off x="7389018" y="3441523"/>
              <a:ext cx="409393" cy="314701"/>
              <a:chOff x="7389018" y="3441523"/>
              <a:chExt cx="409393" cy="314701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389018" y="4164942"/>
              <a:ext cx="409393" cy="314701"/>
              <a:chOff x="7389018" y="3441523"/>
              <a:chExt cx="409393" cy="31470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389018" y="4888361"/>
              <a:ext cx="409393" cy="314701"/>
              <a:chOff x="7389018" y="3441523"/>
              <a:chExt cx="409393" cy="31470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1354" y="2879061"/>
            <a:ext cx="2567413" cy="796311"/>
            <a:chOff x="7901354" y="2879061"/>
            <a:chExt cx="2567413" cy="79631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8390954" y="2879061"/>
              <a:ext cx="20778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entury Gothic" panose="020B0502020202020204" pitchFamily="34" charset="0"/>
                </a:rPr>
                <a:t>receptors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901354" y="3387969"/>
              <a:ext cx="1348154" cy="287403"/>
            </a:xfrm>
            <a:custGeom>
              <a:avLst/>
              <a:gdLst>
                <a:gd name="connsiteX0" fmla="*/ 1348154 w 1348154"/>
                <a:gd name="connsiteY0" fmla="*/ 0 h 228133"/>
                <a:gd name="connsiteX1" fmla="*/ 410308 w 1348154"/>
                <a:gd name="connsiteY1" fmla="*/ 199293 h 228133"/>
                <a:gd name="connsiteX2" fmla="*/ 0 w 1348154"/>
                <a:gd name="connsiteY2" fmla="*/ 222739 h 228133"/>
                <a:gd name="connsiteX0" fmla="*/ 1348154 w 1348154"/>
                <a:gd name="connsiteY0" fmla="*/ 0 h 242245"/>
                <a:gd name="connsiteX1" fmla="*/ 1045308 w 1348154"/>
                <a:gd name="connsiteY1" fmla="*/ 224693 h 242245"/>
                <a:gd name="connsiteX2" fmla="*/ 0 w 1348154"/>
                <a:gd name="connsiteY2" fmla="*/ 222739 h 242245"/>
                <a:gd name="connsiteX0" fmla="*/ 1348154 w 1348154"/>
                <a:gd name="connsiteY0" fmla="*/ 0 h 222739"/>
                <a:gd name="connsiteX1" fmla="*/ 0 w 1348154"/>
                <a:gd name="connsiteY1" fmla="*/ 222739 h 222739"/>
                <a:gd name="connsiteX0" fmla="*/ 1348154 w 1348154"/>
                <a:gd name="connsiteY0" fmla="*/ 0 h 287403"/>
                <a:gd name="connsiteX1" fmla="*/ 0 w 1348154"/>
                <a:gd name="connsiteY1" fmla="*/ 222739 h 28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8154" h="287403">
                  <a:moveTo>
                    <a:pt x="1348154" y="0"/>
                  </a:moveTo>
                  <a:cubicBezTo>
                    <a:pt x="1235319" y="531446"/>
                    <a:pt x="449385" y="148493"/>
                    <a:pt x="0" y="22273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50986" y="1504362"/>
            <a:ext cx="5682966" cy="2449798"/>
            <a:chOff x="550986" y="1504362"/>
            <a:chExt cx="5682966" cy="244979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550986" y="1504362"/>
              <a:ext cx="5682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Question #1</a:t>
              </a:r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: How much in a vesicle?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73925" y="1934860"/>
              <a:ext cx="431800" cy="2019300"/>
            </a:xfrm>
            <a:custGeom>
              <a:avLst/>
              <a:gdLst>
                <a:gd name="connsiteX0" fmla="*/ 0 w 431800"/>
                <a:gd name="connsiteY0" fmla="*/ 0 h 2019300"/>
                <a:gd name="connsiteX1" fmla="*/ 304800 w 431800"/>
                <a:gd name="connsiteY1" fmla="*/ 1219200 h 2019300"/>
                <a:gd name="connsiteX2" fmla="*/ 431800 w 431800"/>
                <a:gd name="connsiteY2" fmla="*/ 201930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800" h="2019300">
                  <a:moveTo>
                    <a:pt x="0" y="0"/>
                  </a:moveTo>
                  <a:cubicBezTo>
                    <a:pt x="116416" y="441325"/>
                    <a:pt x="232833" y="882650"/>
                    <a:pt x="304800" y="1219200"/>
                  </a:cubicBezTo>
                  <a:cubicBezTo>
                    <a:pt x="376767" y="1555750"/>
                    <a:pt x="404283" y="1787525"/>
                    <a:pt x="431800" y="2019300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08687" y="1887036"/>
            <a:ext cx="5884944" cy="1678493"/>
            <a:chOff x="5808687" y="1887036"/>
            <a:chExt cx="5884944" cy="167849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5808687" y="1887036"/>
              <a:ext cx="58849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Question #2</a:t>
              </a:r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: How much in a synapse?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6102624" y="2310158"/>
              <a:ext cx="1223379" cy="1255371"/>
            </a:xfrm>
            <a:custGeom>
              <a:avLst/>
              <a:gdLst>
                <a:gd name="connsiteX0" fmla="*/ 0 w 431800"/>
                <a:gd name="connsiteY0" fmla="*/ 0 h 2019300"/>
                <a:gd name="connsiteX1" fmla="*/ 304800 w 431800"/>
                <a:gd name="connsiteY1" fmla="*/ 1219200 h 2019300"/>
                <a:gd name="connsiteX2" fmla="*/ 431800 w 431800"/>
                <a:gd name="connsiteY2" fmla="*/ 2019300 h 2019300"/>
                <a:gd name="connsiteX0" fmla="*/ 1420425 w 1427988"/>
                <a:gd name="connsiteY0" fmla="*/ 0 h 1255371"/>
                <a:gd name="connsiteX1" fmla="*/ 70046 w 1427988"/>
                <a:gd name="connsiteY1" fmla="*/ 455271 h 1255371"/>
                <a:gd name="connsiteX2" fmla="*/ 197046 w 1427988"/>
                <a:gd name="connsiteY2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379" h="1255371">
                  <a:moveTo>
                    <a:pt x="1223379" y="0"/>
                  </a:moveTo>
                  <a:cubicBezTo>
                    <a:pt x="1000781" y="742549"/>
                    <a:pt x="37403" y="397076"/>
                    <a:pt x="0" y="1255371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6477248" y="396298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38C3C4-FA6E-42B1-9DA7-9B6A79D68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389" y="2681344"/>
            <a:ext cx="6248400" cy="2056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014248-01CF-4A8C-84AF-71B2A959B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0" y="4998542"/>
            <a:ext cx="6616700" cy="12636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7F7D40-5C3B-4639-9FA5-271BE959D5D0}"/>
              </a:ext>
            </a:extLst>
          </p:cNvPr>
          <p:cNvSpPr/>
          <p:nvPr/>
        </p:nvSpPr>
        <p:spPr>
          <a:xfrm>
            <a:off x="1271489" y="3429000"/>
            <a:ext cx="2783809" cy="17386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5FF1E8-EAFE-48D0-95AA-45FE913E76AA}"/>
              </a:ext>
            </a:extLst>
          </p:cNvPr>
          <p:cNvGrpSpPr/>
          <p:nvPr/>
        </p:nvGrpSpPr>
        <p:grpSpPr>
          <a:xfrm>
            <a:off x="3332136" y="3658322"/>
            <a:ext cx="409393" cy="314701"/>
            <a:chOff x="7389018" y="3441523"/>
            <a:chExt cx="409393" cy="314701"/>
          </a:xfrm>
        </p:grpSpPr>
        <p:sp>
          <p:nvSpPr>
            <p:cNvPr id="6" name="Rounded Rectangle 42">
              <a:extLst>
                <a:ext uri="{FF2B5EF4-FFF2-40B4-BE49-F238E27FC236}">
                  <a16:creationId xmlns:a16="http://schemas.microsoft.com/office/drawing/2014/main" id="{76E0AB13-2F92-44FB-B568-69D07E42B5FC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43">
              <a:extLst>
                <a:ext uri="{FF2B5EF4-FFF2-40B4-BE49-F238E27FC236}">
                  <a16:creationId xmlns:a16="http://schemas.microsoft.com/office/drawing/2014/main" id="{BDAF5806-DE81-49B8-A617-C68BA16A3C14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51F337-EF2C-4760-ACBC-E816A83E5FF5}"/>
              </a:ext>
            </a:extLst>
          </p:cNvPr>
          <p:cNvGrpSpPr/>
          <p:nvPr/>
        </p:nvGrpSpPr>
        <p:grpSpPr>
          <a:xfrm>
            <a:off x="3327967" y="4116647"/>
            <a:ext cx="409393" cy="314701"/>
            <a:chOff x="7389018" y="3441523"/>
            <a:chExt cx="409393" cy="314701"/>
          </a:xfrm>
        </p:grpSpPr>
        <p:sp>
          <p:nvSpPr>
            <p:cNvPr id="9" name="Rounded Rectangle 42">
              <a:extLst>
                <a:ext uri="{FF2B5EF4-FFF2-40B4-BE49-F238E27FC236}">
                  <a16:creationId xmlns:a16="http://schemas.microsoft.com/office/drawing/2014/main" id="{79C553B0-BBCB-4218-8608-7EBE4FEDFD63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43">
              <a:extLst>
                <a:ext uri="{FF2B5EF4-FFF2-40B4-BE49-F238E27FC236}">
                  <a16:creationId xmlns:a16="http://schemas.microsoft.com/office/drawing/2014/main" id="{1E17BF14-65FD-46D5-8FD1-E89A254A3272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F5AEA3-8F88-4997-8C75-84D84ABCB254}"/>
              </a:ext>
            </a:extLst>
          </p:cNvPr>
          <p:cNvGrpSpPr/>
          <p:nvPr/>
        </p:nvGrpSpPr>
        <p:grpSpPr>
          <a:xfrm>
            <a:off x="3320982" y="4622853"/>
            <a:ext cx="409393" cy="314701"/>
            <a:chOff x="7389018" y="3441523"/>
            <a:chExt cx="409393" cy="314701"/>
          </a:xfrm>
        </p:grpSpPr>
        <p:sp>
          <p:nvSpPr>
            <p:cNvPr id="12" name="Rounded Rectangle 42">
              <a:extLst>
                <a:ext uri="{FF2B5EF4-FFF2-40B4-BE49-F238E27FC236}">
                  <a16:creationId xmlns:a16="http://schemas.microsoft.com/office/drawing/2014/main" id="{E3D879B1-2ABF-41CD-9356-297F1595FDBF}"/>
                </a:ext>
              </a:extLst>
            </p:cNvPr>
            <p:cNvSpPr/>
            <p:nvPr/>
          </p:nvSpPr>
          <p:spPr>
            <a:xfrm>
              <a:off x="7465036" y="3441523"/>
              <a:ext cx="333375" cy="31470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43">
              <a:extLst>
                <a:ext uri="{FF2B5EF4-FFF2-40B4-BE49-F238E27FC236}">
                  <a16:creationId xmlns:a16="http://schemas.microsoft.com/office/drawing/2014/main" id="{00C23978-EE93-4BE4-8413-911DC0E8DB63}"/>
                </a:ext>
              </a:extLst>
            </p:cNvPr>
            <p:cNvSpPr/>
            <p:nvPr/>
          </p:nvSpPr>
          <p:spPr>
            <a:xfrm>
              <a:off x="7389018" y="3556720"/>
              <a:ext cx="200528" cy="84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DE1BE22-31D8-4824-A9B5-07B26C042BBC}"/>
              </a:ext>
            </a:extLst>
          </p:cNvPr>
          <p:cNvSpPr/>
          <p:nvPr/>
        </p:nvSpPr>
        <p:spPr>
          <a:xfrm>
            <a:off x="2903831" y="414788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993C2A-4290-4786-9DEF-29253827FCAA}"/>
              </a:ext>
            </a:extLst>
          </p:cNvPr>
          <p:cNvSpPr/>
          <p:nvPr/>
        </p:nvSpPr>
        <p:spPr>
          <a:xfrm>
            <a:off x="1683443" y="369081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368EEB-6667-40BF-B611-EE2326CB112E}"/>
              </a:ext>
            </a:extLst>
          </p:cNvPr>
          <p:cNvSpPr/>
          <p:nvPr/>
        </p:nvSpPr>
        <p:spPr>
          <a:xfrm>
            <a:off x="2385044" y="378064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C25203-E132-4320-9F0F-B720C9898789}"/>
              </a:ext>
            </a:extLst>
          </p:cNvPr>
          <p:cNvSpPr/>
          <p:nvPr/>
        </p:nvSpPr>
        <p:spPr>
          <a:xfrm>
            <a:off x="1683443" y="426892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8EA601-A7F5-4EE1-B3E7-88A05CBCFE55}"/>
              </a:ext>
            </a:extLst>
          </p:cNvPr>
          <p:cNvSpPr/>
          <p:nvPr/>
        </p:nvSpPr>
        <p:spPr>
          <a:xfrm>
            <a:off x="2430764" y="444122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3DF1C4-E8DF-4E1E-8910-4ABB55751381}"/>
              </a:ext>
            </a:extLst>
          </p:cNvPr>
          <p:cNvSpPr/>
          <p:nvPr/>
        </p:nvSpPr>
        <p:spPr>
          <a:xfrm>
            <a:off x="1938639" y="476468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6892A6-DC52-45BA-ACE0-72127FF342B2}"/>
              </a:ext>
            </a:extLst>
          </p:cNvPr>
          <p:cNvSpPr/>
          <p:nvPr/>
        </p:nvSpPr>
        <p:spPr>
          <a:xfrm>
            <a:off x="2223195" y="410216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0A1835-E2FB-40A4-8A4C-E859816ACC24}"/>
              </a:ext>
            </a:extLst>
          </p:cNvPr>
          <p:cNvSpPr/>
          <p:nvPr/>
        </p:nvSpPr>
        <p:spPr>
          <a:xfrm>
            <a:off x="2669918" y="482393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673CDE7-94D2-4066-9848-1B27564C580A}"/>
              </a:ext>
            </a:extLst>
          </p:cNvPr>
          <p:cNvSpPr/>
          <p:nvPr/>
        </p:nvSpPr>
        <p:spPr>
          <a:xfrm>
            <a:off x="2849758" y="3766385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EF9B797-1C18-45D2-8810-99F1BFDC5351}"/>
              </a:ext>
            </a:extLst>
          </p:cNvPr>
          <p:cNvSpPr/>
          <p:nvPr/>
        </p:nvSpPr>
        <p:spPr>
          <a:xfrm>
            <a:off x="3026357" y="4846114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ABD471-9BBE-4CF4-8D60-73E9473FAD0A}"/>
              </a:ext>
            </a:extLst>
          </p:cNvPr>
          <p:cNvSpPr/>
          <p:nvPr/>
        </p:nvSpPr>
        <p:spPr>
          <a:xfrm>
            <a:off x="1786813" y="390544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D4F107-E212-4F2A-8BC7-5DAB33E9583E}"/>
              </a:ext>
            </a:extLst>
          </p:cNvPr>
          <p:cNvSpPr/>
          <p:nvPr/>
        </p:nvSpPr>
        <p:spPr>
          <a:xfrm>
            <a:off x="1637261" y="464368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7EACE2-ECE7-495E-B599-6B1BB0EFBFDD}"/>
              </a:ext>
            </a:extLst>
          </p:cNvPr>
          <p:cNvSpPr/>
          <p:nvPr/>
        </p:nvSpPr>
        <p:spPr>
          <a:xfrm>
            <a:off x="2114693" y="4339908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A5334E0-F50C-4BD7-9FCD-C2CB17232C87}"/>
              </a:ext>
            </a:extLst>
          </p:cNvPr>
          <p:cNvSpPr/>
          <p:nvPr/>
        </p:nvSpPr>
        <p:spPr>
          <a:xfrm>
            <a:off x="2645304" y="402942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E639B18-F995-4881-8F13-F9C7F704397D}"/>
              </a:ext>
            </a:extLst>
          </p:cNvPr>
          <p:cNvSpPr/>
          <p:nvPr/>
        </p:nvSpPr>
        <p:spPr>
          <a:xfrm>
            <a:off x="2804038" y="448694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914EA01-82B6-4ABC-B14A-D42D1C29C0B5}"/>
              </a:ext>
            </a:extLst>
          </p:cNvPr>
          <p:cNvSpPr/>
          <p:nvPr/>
        </p:nvSpPr>
        <p:spPr>
          <a:xfrm>
            <a:off x="3067980" y="356688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233958-95F7-4DD0-A8DA-0EE85EFA7523}"/>
              </a:ext>
            </a:extLst>
          </p:cNvPr>
          <p:cNvSpPr/>
          <p:nvPr/>
        </p:nvSpPr>
        <p:spPr>
          <a:xfrm>
            <a:off x="2351960" y="482235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CCCD683-2CB2-4B40-8675-57A1CBADDBE2}"/>
              </a:ext>
            </a:extLst>
          </p:cNvPr>
          <p:cNvSpPr/>
          <p:nvPr/>
        </p:nvSpPr>
        <p:spPr>
          <a:xfrm>
            <a:off x="3067980" y="434277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9068E9-F5AD-411E-9273-8232A8E8A3B6}"/>
              </a:ext>
            </a:extLst>
          </p:cNvPr>
          <p:cNvSpPr txBox="1"/>
          <p:nvPr/>
        </p:nvSpPr>
        <p:spPr>
          <a:xfrm>
            <a:off x="3113700" y="595853"/>
            <a:ext cx="5944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Not Just In The Synapse</a:t>
            </a:r>
          </a:p>
        </p:txBody>
      </p:sp>
    </p:spTree>
    <p:extLst>
      <p:ext uri="{BB962C8B-B14F-4D97-AF65-F5344CB8AC3E}">
        <p14:creationId xmlns:p14="http://schemas.microsoft.com/office/powerpoint/2010/main" val="19356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7 2.59259E-6 C 0.00091 -0.00209 0.00169 -0.0044 0.0026 -0.00741 C 0.00508 -0.01574 0.00573 -0.02385 0.00391 -0.025 C 0.00208 -0.02662 -0.0013 -0.02084 -0.00378 -0.01227 C -0.00508 -0.00787 -0.00586 -0.00371 -0.00612 -0.0007 C -0.00651 0.00185 -0.00664 0.0044 -0.00664 0.00717 C -0.00664 0.01666 -0.00495 0.02453 -0.00299 0.02453 C -0.00104 0.02453 0.00065 0.01666 0.00065 0.00717 C 0.00065 0.00278 0.00026 -0.00139 -0.00039 -0.00417 C -0.00065 -0.00672 -0.0013 -0.00949 -0.00208 -0.01227 C -0.00469 -0.02084 -0.00807 -0.02662 -0.0099 -0.025 C -0.01172 -0.02361 -0.01107 -0.01574 -0.00846 -0.00718 C -0.00742 -0.00324 -0.00612 0.00023 -0.00469 0.00254 C -0.00365 0.00463 -0.00247 0.00648 -0.00091 0.00833 C 0.00365 0.01435 0.00833 0.01713 0.00964 0.01458 C 0.01068 0.01203 0.0082 0.00509 0.00352 -0.0007 C 0.00156 -0.00324 -0.00039 -0.0051 -0.00208 -0.00625 C -0.00365 -0.00764 -0.0056 -0.00857 -0.00755 -0.00926 C -0.01328 -0.01135 -0.0181 -0.01065 -0.01849 -0.00741 C -0.01901 -0.00417 -0.01484 2.59259E-6 -0.00911 0.00208 C -0.00664 0.00278 -0.00417 0.00324 -0.00221 0.00301 C -0.00052 0.00301 0.0013 0.00278 0.00313 0.00208 C 0.00885 2.59259E-6 0.01302 -0.0044 0.0125 -0.00764 C 0.01211 -0.01065 0.00729 -0.01158 0.00156 -0.00949 C -0.00104 -0.00834 -0.00352 -0.00695 -0.00521 -0.00533 C -0.00664 -0.00394 -0.00794 -0.00255 -0.0095 -0.0007 C -0.01406 0.00532 -0.01667 0.01203 -0.01549 0.01458 C -0.01432 0.01713 -0.0095 0.01435 -0.00508 0.00856 C -0.00286 0.00555 -0.00104 0.00278 -4.16667E-7 2.59259E-6 Z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9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3.7037E-6 C 0.00091 -0.00209 0.00169 -0.0044 0.00261 -0.00741 C 0.00508 -0.01574 0.00573 -0.02385 0.00391 -0.025 C 0.00208 -0.02662 -0.0013 -0.02084 -0.00378 -0.01227 C -0.00508 -0.00787 -0.00586 -0.00371 -0.00612 -0.0007 C -0.00651 0.00185 -0.00664 0.00439 -0.00664 0.00717 C -0.00664 0.01666 -0.00495 0.02453 -0.00299 0.02453 C -0.00104 0.02453 0.00065 0.01666 0.00065 0.00717 C 0.00065 0.00277 0.00026 -0.00139 -0.00039 -0.00417 C -0.00065 -0.00672 -0.0013 -0.00949 -0.00208 -0.01227 C -0.00469 -0.02084 -0.00807 -0.02662 -0.00989 -0.025 C -0.01172 -0.02361 -0.01107 -0.01574 -0.00846 -0.00718 C -0.00742 -0.00324 -0.00612 0.00023 -0.00469 0.00254 C -0.00364 0.00463 -0.00247 0.00648 -0.00091 0.00833 C 0.00365 0.01435 0.00833 0.01713 0.00964 0.01458 C 0.01068 0.01203 0.0082 0.00509 0.00352 -0.0007 C 0.00156 -0.00324 -0.00039 -0.0051 -0.00208 -0.00625 C -0.00364 -0.00764 -0.0056 -0.00857 -0.00755 -0.00926 C -0.01328 -0.01135 -0.0181 -0.01065 -0.01849 -0.00741 C -0.01901 -0.00417 -0.01484 3.7037E-6 -0.00911 0.00208 C -0.00664 0.00277 -0.00417 0.00324 -0.00221 0.00301 C -0.00052 0.00301 0.0013 0.00277 0.00313 0.00208 C 0.00886 3.7037E-6 0.01302 -0.0044 0.0125 -0.00764 C 0.01211 -0.01065 0.00729 -0.01158 0.00156 -0.00949 C -0.00104 -0.00834 -0.00351 -0.00695 -0.00521 -0.00533 C -0.00664 -0.00394 -0.00794 -0.00255 -0.0095 -0.0007 C -0.01406 0.00532 -0.01667 0.01203 -0.01549 0.01458 C -0.01432 0.01713 -0.0095 0.01435 -0.00508 0.00856 C -0.00286 0.00555 -0.00104 0.00277 -8.33333E-7 3.7037E-6 Z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9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54167E-6 -1.85185E-6 C 0.00092 -0.00208 0.0017 -0.0044 0.00261 -0.00741 C 0.00508 -0.01574 0.00573 -0.02384 0.00391 -0.025 C 0.00209 -0.02662 -0.0013 -0.02083 -0.00377 -0.01227 C -0.00507 -0.00787 -0.00586 -0.0037 -0.00612 -0.00069 C -0.00651 0.00185 -0.00664 0.0044 -0.00664 0.00718 C -0.00664 0.01667 -0.00494 0.02454 -0.00299 0.02454 C -0.00104 0.02454 0.00065 0.01667 0.00065 0.00718 C 0.00065 0.00278 0.00026 -0.00139 -0.00039 -0.00416 C -0.00065 -0.00671 -0.0013 -0.00949 -0.00208 -0.01227 C -0.00468 -0.02083 -0.00807 -0.02662 -0.00989 -0.025 C -0.01172 -0.02361 -0.01106 -0.01574 -0.00846 -0.00717 C -0.00742 -0.00324 -0.00612 0.00023 -0.00468 0.00255 C -0.00364 0.00463 -0.00247 0.00648 -0.00091 0.00834 C 0.00365 0.01435 0.00834 0.01713 0.00964 0.01459 C 0.01068 0.01204 0.00821 0.00509 0.00352 -0.00069 C 0.00157 -0.00324 -0.00039 -0.00509 -0.00208 -0.00625 C -0.00364 -0.00764 -0.0056 -0.00856 -0.00755 -0.00926 C -0.01328 -0.01134 -0.0181 -0.01065 -0.01849 -0.00741 C -0.01901 -0.00416 -0.01484 -1.85185E-6 -0.00911 0.00209 C -0.00664 0.00278 -0.00416 0.00324 -0.00221 0.00301 C -0.00052 0.00301 0.00131 0.00278 0.00313 0.00209 C 0.00886 -1.85185E-6 0.01302 -0.0044 0.0125 -0.00764 C 0.01211 -0.01065 0.0073 -0.01157 0.00157 -0.00949 C -0.00104 -0.00833 -0.00351 -0.00694 -0.0052 -0.00532 C -0.00664 -0.00393 -0.00794 -0.00254 -0.0095 -0.00069 C -0.01406 0.00533 -0.01666 0.01204 -0.01549 0.01459 C -0.01432 0.01713 -0.0095 0.01435 -0.00507 0.00857 C -0.00286 0.00556 -0.00104 0.00278 -3.54167E-6 -1.85185E-6 Z " pathEditMode="relative" rAng="0" ptsTypes="AAAAAAAAAAAAAAAAAAAAAAAAAAA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125E-6 -2.96296E-6 C 0.00091 -0.00208 0.0017 -0.0044 0.00261 -0.0074 C 0.00508 -0.01574 0.00573 -0.02384 0.00391 -0.025 C 0.00209 -0.02662 -0.0013 -0.02083 -0.00377 -0.01227 C -0.00507 -0.00787 -0.00586 -0.0037 -0.00612 -0.00069 C -0.00651 0.00185 -0.00664 0.0044 -0.00664 0.00718 C -0.00664 0.01667 -0.00494 0.02454 -0.00299 0.02454 C -0.00104 0.02454 0.00065 0.01667 0.00065 0.00718 C 0.00065 0.00278 0.00026 -0.00139 -0.00039 -0.00416 C -0.00065 -0.00671 -0.0013 -0.00949 -0.00208 -0.01227 C -0.00468 -0.02083 -0.00807 -0.02662 -0.00989 -0.025 C -0.01172 -0.02361 -0.01106 -0.01574 -0.00846 -0.00717 C -0.00742 -0.00324 -0.00612 0.00023 -0.00468 0.00255 C -0.00364 0.00463 -0.00247 0.00648 -0.00091 0.00834 C 0.00365 0.01435 0.00834 0.01713 0.00964 0.01459 C 0.01068 0.01204 0.00821 0.0051 0.00352 -0.00069 C 0.00157 -0.00324 -0.00039 -0.00509 -0.00208 -0.00625 C -0.00364 -0.00764 -0.0056 -0.00856 -0.00755 -0.00926 C -0.01328 -0.01134 -0.0181 -0.01065 -0.01849 -0.0074 C -0.01901 -0.00416 -0.01484 -2.96296E-6 -0.00911 0.00209 C -0.00664 0.00278 -0.00416 0.00324 -0.00221 0.00301 C -0.00052 0.00301 0.00131 0.00278 0.00313 0.00209 C 0.00886 -2.96296E-6 0.01302 -0.0044 0.0125 -0.00764 C 0.01211 -0.01065 0.00729 -0.01157 0.00157 -0.00949 C -0.00104 -0.00833 -0.00351 -0.00694 -0.00521 -0.00532 C -0.00664 -0.00393 -0.00794 -0.00254 -0.0095 -0.00069 C -0.01406 0.00533 -0.01666 0.01204 -0.01549 0.01459 C -0.01432 0.01713 -0.0095 0.01435 -0.00507 0.00857 C -0.00286 0.00556 -0.00104 0.00278 -3.125E-6 -2.96296E-6 Z " pathEditMode="relative" rAng="0" ptsTypes="AAAAAAAAAAAAAAAAAAAAAAAAAAA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95833E-6 3.7037E-7 C 0.00092 -0.00208 0.0017 -0.0044 0.00261 -0.00741 C 0.00508 -0.01574 0.00573 -0.02384 0.00391 -0.025 C 0.00209 -0.02662 -0.0013 -0.02083 -0.00377 -0.01227 C -0.00507 -0.00787 -0.00586 -0.0037 -0.00612 -0.00069 C -0.00651 0.00185 -0.00664 0.0044 -0.00664 0.00718 C -0.00664 0.01667 -0.00494 0.02454 -0.00299 0.02454 C -0.00104 0.02454 0.00066 0.01667 0.00066 0.00718 C 0.00066 0.00278 0.00026 -0.00139 -0.00039 -0.00417 C -0.00065 -0.00671 -0.0013 -0.00949 -0.00208 -0.01227 C -0.00468 -0.02083 -0.00807 -0.02662 -0.00989 -0.025 C -0.01171 -0.02361 -0.01106 -0.01574 -0.00846 -0.00718 C -0.00742 -0.00324 -0.00612 0.00023 -0.00468 0.00255 C -0.00364 0.00463 -0.00247 0.00648 -0.00091 0.00833 C 0.00365 0.01435 0.00834 0.01713 0.00964 0.01458 C 0.01068 0.01204 0.00821 0.00509 0.00352 -0.00069 C 0.00157 -0.00324 -0.00039 -0.00509 -0.00208 -0.00625 C -0.00364 -0.00764 -0.00559 -0.00857 -0.00755 -0.00926 C -0.01328 -0.01134 -0.01809 -0.01065 -0.01849 -0.00741 C -0.01901 -0.00417 -0.01484 3.7037E-7 -0.00911 0.00208 C -0.00664 0.00278 -0.00416 0.00324 -0.00221 0.00301 C -0.00052 0.00301 0.00131 0.00278 0.00313 0.00208 C 0.00886 3.7037E-7 0.01302 -0.0044 0.0125 -0.00764 C 0.01211 -0.01065 0.0073 -0.01157 0.00157 -0.00949 C -0.00104 -0.00833 -0.00351 -0.00694 -0.0052 -0.00532 C -0.00664 -0.00394 -0.00794 -0.00255 -0.0095 -0.00069 C -0.01406 0.00532 -0.01666 0.01204 -0.01549 0.01458 C -0.01432 0.01713 -0.0095 0.01435 -0.00507 0.00856 C -0.00286 0.00556 -0.00104 0.00278 -3.95833E-6 3.7037E-7 Z " pathEditMode="relative" rAng="0" ptsTypes="AAAAAAAAAAAAAAAAAAAAAAAAAAA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5833E-6 -3.7037E-7 C 0.00091 -0.00208 0.00169 -0.0044 0.0026 -0.00741 C 0.00508 -0.01574 0.00573 -0.02384 0.0039 -0.025 C 0.00208 -0.02662 -0.0013 -0.02083 -0.00378 -0.01227 C -0.00508 -0.00787 -0.00586 -0.0037 -0.00612 -0.00069 C -0.00651 0.00185 -0.00664 0.0044 -0.00664 0.00718 C -0.00664 0.01667 -0.00495 0.02454 -0.003 0.02454 C -0.00104 0.02454 0.00065 0.01667 0.00065 0.00718 C 0.00065 0.00278 0.00026 -0.00139 -0.00039 -0.00417 C -0.00065 -0.00671 -0.0013 -0.00949 -0.00208 -0.01227 C -0.00469 -0.02083 -0.00807 -0.02662 -0.0099 -0.025 C -0.01172 -0.02361 -0.01107 -0.01574 -0.00846 -0.00718 C -0.00742 -0.00324 -0.00612 0.00023 -0.00469 0.00255 C -0.00365 0.00463 -0.00248 0.00648 -0.00091 0.00833 C 0.00364 0.01435 0.00833 0.01713 0.00963 0.01458 C 0.01068 0.01204 0.0082 0.00509 0.00351 -0.00069 C 0.00156 -0.00324 -0.00039 -0.00509 -0.00208 -0.00625 C -0.00365 -0.00764 -0.0056 -0.00856 -0.00755 -0.00926 C -0.01328 -0.01134 -0.0181 -0.01065 -0.01849 -0.00741 C -0.01901 -0.00417 -0.01485 -3.7037E-7 -0.00912 0.00208 C -0.00664 0.00278 -0.00417 0.00324 -0.00221 0.00301 C -0.00052 0.00301 0.0013 0.00278 0.00312 0.00208 C 0.00885 -3.7037E-7 0.01302 -0.0044 0.0125 -0.00764 C 0.01211 -0.01065 0.00729 -0.01157 0.00156 -0.00949 C -0.00104 -0.00833 -0.00352 -0.00694 -0.00521 -0.00532 C -0.00664 -0.00393 -0.00794 -0.00255 -0.00951 -0.00069 C -0.01406 0.00532 -0.01667 0.01204 -0.0155 0.01458 C -0.01432 0.01713 -0.00951 0.01435 -0.00508 0.00857 C -0.00287 0.00556 -0.00104 0.00278 1.45833E-6 -3.7037E-7 Z " pathEditMode="relative" rAng="0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C 0.00092 -0.00208 0.0017 -0.0044 0.00261 -0.00741 C 0.00508 -0.01574 0.00573 -0.02384 0.00391 -0.025 C 0.00209 -0.02662 -0.0013 -0.02083 -0.00377 -0.01227 C -0.00507 -0.00787 -0.00585 -0.0037 -0.00612 -0.00069 C -0.00651 0.00185 -0.00664 0.0044 -0.00664 0.00718 C -0.00664 0.01667 -0.00494 0.02454 -0.00299 0.02454 C -0.00104 0.02454 0.00066 0.01667 0.00066 0.00718 C 0.00066 0.00278 0.00027 -0.00139 -0.00039 -0.00416 C -0.00065 -0.00671 -0.0013 -0.00949 -0.00208 -0.01227 C -0.00468 -0.02083 -0.00807 -0.02662 -0.00989 -0.025 C -0.01171 -0.02361 -0.01106 -0.01574 -0.00846 -0.00717 C -0.00742 -0.00324 -0.00612 0.00023 -0.00468 0.00255 C -0.00364 0.00463 -0.00247 0.00648 -0.00091 0.00834 C 0.00365 0.01435 0.00834 0.01713 0.00964 0.01459 C 0.01068 0.01204 0.00821 0.00509 0.00352 -0.00069 C 0.00157 -0.00324 -0.00039 -0.00509 -0.00208 -0.00625 C -0.00364 -0.00764 -0.00559 -0.00856 -0.00755 -0.00926 C -0.01328 -0.01134 -0.01809 -0.01065 -0.01848 -0.00741 C -0.01901 -0.00416 -0.01484 -2.22222E-6 -0.00911 0.00209 C -0.00664 0.00278 -0.00416 0.00324 -0.00221 0.00301 C -0.00052 0.00301 0.00131 0.00278 0.00313 0.00209 C 0.00886 -2.22222E-6 0.01303 -0.0044 0.0125 -0.00764 C 0.01211 -0.01065 0.0073 -0.01157 0.00157 -0.00949 C -0.00104 -0.00833 -0.00351 -0.00694 -0.0052 -0.00532 C -0.00664 -0.00393 -0.00794 -0.00254 -0.0095 -0.00069 C -0.01406 0.00533 -0.01666 0.01204 -0.01549 0.01459 C -0.01432 0.01713 -0.0095 0.01435 -0.00507 0.00857 C -0.00286 0.00556 -0.00104 0.00278 -4.58333E-6 -2.22222E-6 Z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5833E-6 -4.81481E-6 C 0.00091 -0.00208 0.00169 -0.00439 0.0026 -0.0074 C 0.00508 -0.01574 0.00573 -0.02384 0.0039 -0.025 C 0.00208 -0.02662 -0.0013 -0.02083 -0.00378 -0.01226 C -0.00508 -0.00787 -0.00586 -0.0037 -0.00612 -0.00069 C -0.00651 0.00186 -0.00664 0.0044 -0.00664 0.00718 C -0.00664 0.01667 -0.00495 0.02454 -0.003 0.02454 C -0.00104 0.02454 0.00065 0.01667 0.00065 0.00718 C 0.00065 0.00278 0.00026 -0.00138 -0.00039 -0.00416 C -0.00065 -0.00671 -0.0013 -0.00949 -0.00208 -0.01226 C -0.00469 -0.02083 -0.00807 -0.02662 -0.0099 -0.025 C -0.01172 -0.02361 -0.01107 -0.01574 -0.00846 -0.00717 C -0.00742 -0.00324 -0.00612 0.00024 -0.00469 0.00255 C -0.00365 0.00463 -0.00248 0.00649 -0.00091 0.00834 C 0.00364 0.01436 0.00833 0.01713 0.00963 0.01459 C 0.01068 0.01204 0.0082 0.0051 0.00351 -0.00069 C 0.00156 -0.00324 -0.00039 -0.00509 -0.00208 -0.00625 C -0.00365 -0.00763 -0.0056 -0.00856 -0.00755 -0.00925 C -0.01328 -0.01134 -0.0181 -0.01064 -0.01849 -0.0074 C -0.01901 -0.00416 -0.01485 -4.81481E-6 -0.00912 0.00209 C -0.00664 0.00278 -0.00417 0.00325 -0.00221 0.00301 C -0.00052 0.00301 0.0013 0.00278 0.00312 0.00209 C 0.00885 -4.81481E-6 0.01302 -0.00439 0.0125 -0.00763 C 0.01211 -0.01064 0.00729 -0.01157 0.00156 -0.00949 C -0.00104 -0.00833 -0.00352 -0.00694 -0.00521 -0.00532 C -0.00664 -0.00393 -0.00794 -0.00254 -0.00951 -0.00069 C -0.01406 0.00533 -0.01667 0.01204 -0.0155 0.01459 C -0.01432 0.01713 -0.00951 0.01436 -0.00508 0.00857 C -0.00287 0.00556 -0.00104 0.00278 1.45833E-6 -4.81481E-6 Z " pathEditMode="relative" rAng="0" ptsTypes="AAAAAAAAAAAAAAAAAAAAAAAAAAA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C 0.00104 -0.00232 0.00182 -0.00486 0.0026 -0.00787 C 0.00494 -0.01713 0.0056 -0.02616 0.00377 -0.02778 C 0.00221 -0.02917 -0.00104 -0.02292 -0.00339 -0.01366 C -0.00456 -0.0088 -0.00534 -0.00417 -0.0056 -0.00047 C -0.00599 0.00208 -0.00612 0.00509 -0.00612 0.00833 C -0.00612 0.01852 -0.00456 0.02754 -0.00274 0.02754 C -0.00078 0.02754 0.00065 0.01852 0.00065 0.00833 C 0.00065 0.00347 0.00039 -0.00139 -0.00026 -0.00463 C -0.00052 -0.00718 -0.00104 -0.01042 -0.00196 -0.0132 C -0.0043 -0.02292 -0.00756 -0.02917 -0.00912 -0.02778 C -0.01094 -0.02593 -0.01029 -0.01713 -0.00782 -0.00787 C -0.0069 -0.00324 -0.0056 0.00023 -0.0043 0.00301 C -0.00339 0.00532 -0.00222 0.0074 -0.00078 0.00949 C 0.00364 0.01597 0.00794 0.01921 0.00911 0.01643 C 0.01015 0.01342 0.00781 0.00602 0.00351 -0.00047 C 0.00169 -0.00324 -0.00026 -0.00533 -0.00196 -0.00672 C -0.00339 -0.0081 -0.00508 -0.00926 -0.00703 -0.01019 C -0.01237 -0.0125 -0.01693 -0.01158 -0.01745 -0.00787 C -0.01771 -0.00463 -0.01367 2.59259E-6 -0.00847 0.00231 C -0.00612 0.00347 -0.00378 0.00393 -0.00209 0.00347 C -0.00039 0.00347 0.00117 0.00324 0.00299 0.00231 C 0.00833 2.59259E-6 0.01237 -0.00486 0.01211 -0.0081 C 0.01159 -0.01158 0.0069 -0.0125 0.00169 -0.01042 C -0.00078 -0.00926 -0.00326 -0.00764 -0.00469 -0.00556 C -0.00612 -0.00417 -0.00729 -0.00255 -0.00886 -0.00047 C -0.01302 0.00602 -0.01563 0.01342 -0.01433 0.01643 C -0.01328 0.01921 -0.00886 0.01597 -0.00456 0.00972 C -0.00274 0.00625 -0.00078 0.00324 3.125E-6 2.59259E-6 Z " pathEditMode="relative" rAng="0" ptsTypes="AAAAAAAAAAAAAAAAAAAAAAAAAAA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9" presetClass="pat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4167E-6 -3.7037E-7 C 0.00104 -0.00231 0.00182 -0.00486 0.0026 -0.00787 C 0.00495 -0.01713 0.0056 -0.02616 0.00378 -0.02778 C 0.00221 -0.02917 -0.00104 -0.02292 -0.00339 -0.01366 C -0.00456 -0.0088 -0.00534 -0.00417 -0.0056 -0.00046 C -0.00599 0.00208 -0.00612 0.00509 -0.00612 0.00833 C -0.00612 0.01852 -0.00456 0.02755 -0.00274 0.02755 C -0.00078 0.02755 0.00065 0.01852 0.00065 0.00833 C 0.00065 0.00347 0.00039 -0.00139 -0.00026 -0.00463 C -0.00052 -0.00718 -0.00104 -0.01042 -0.00195 -0.01319 C -0.0043 -0.02292 -0.00755 -0.02917 -0.00912 -0.02778 C -0.01094 -0.02593 -0.01029 -0.01713 -0.00781 -0.00787 C -0.0069 -0.00324 -0.0056 0.00023 -0.0043 0.00301 C -0.00339 0.00532 -0.00221 0.00741 -0.00078 0.00949 C 0.00364 0.01597 0.00794 0.01921 0.00911 0.01644 C 0.01016 0.01343 0.00781 0.00602 0.00351 -0.00046 C 0.00169 -0.00324 -0.00026 -0.00532 -0.00195 -0.00671 C -0.00339 -0.0081 -0.00508 -0.00926 -0.00703 -0.01018 C -0.01237 -0.0125 -0.01693 -0.01157 -0.01745 -0.00787 C -0.01771 -0.00463 -0.01367 -3.7037E-7 -0.00846 0.00232 C -0.00612 0.00347 -0.00378 0.00394 -0.00208 0.00347 C -0.00039 0.00347 0.00117 0.00324 0.00299 0.00232 C 0.00833 -3.7037E-7 0.01237 -0.00486 0.01211 -0.0081 C 0.01159 -0.01157 0.0069 -0.0125 0.00169 -0.01042 C -0.00078 -0.00926 -0.00326 -0.00764 -0.00469 -0.00556 C -0.00612 -0.00417 -0.00729 -0.00255 -0.00886 -0.00046 C -0.01302 0.00602 -0.01563 0.01343 -0.01432 0.01644 C -0.01328 0.01921 -0.00886 0.01597 -0.00456 0.00972 C -0.00274 0.00625 -0.00078 0.00324 1.04167E-6 -3.7037E-7 Z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9" presetClass="path" presetSubtype="0" repeatCount="indefinite" autoRev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125E-6 3.33333E-6 C 0.00104 -0.00232 0.00182 -0.00486 0.0026 -0.00787 C 0.00494 -0.01713 0.0056 -0.02616 0.00377 -0.02778 C 0.00221 -0.02917 -0.00104 -0.02292 -0.00339 -0.01366 C -0.00456 -0.0088 -0.00534 -0.00417 -0.0056 -0.00047 C -0.00599 0.00208 -0.00612 0.00509 -0.00612 0.00833 C -0.00612 0.01852 -0.00456 0.02754 -0.00274 0.02754 C -0.00078 0.02754 0.00065 0.01852 0.00065 0.00833 C 0.00065 0.00347 0.00039 -0.00139 -0.00026 -0.00463 C -0.00052 -0.00718 -0.00104 -0.01042 -0.00196 -0.0132 C -0.0043 -0.02292 -0.00756 -0.02917 -0.00912 -0.02778 C -0.01094 -0.02593 -0.01029 -0.01713 -0.00782 -0.00787 C -0.0069 -0.00324 -0.0056 0.00023 -0.0043 0.00301 C -0.00339 0.00532 -0.00222 0.0074 -0.00078 0.00949 C 0.00364 0.01597 0.00794 0.01921 0.00911 0.01643 C 0.01015 0.01342 0.00781 0.00602 0.00351 -0.00047 C 0.00169 -0.00324 -0.00026 -0.00533 -0.00196 -0.00672 C -0.00339 -0.00811 -0.00508 -0.00926 -0.00703 -0.01019 C -0.01237 -0.0125 -0.01693 -0.01158 -0.01745 -0.00787 C -0.01771 -0.00463 -0.01367 3.33333E-6 -0.00847 0.00231 C -0.00612 0.00347 -0.00378 0.00393 -0.00209 0.00347 C -0.00039 0.00347 0.00117 0.00324 0.00299 0.00231 C 0.00833 3.33333E-6 0.01237 -0.00486 0.01211 -0.00811 C 0.01159 -0.01158 0.0069 -0.0125 0.00169 -0.01042 C -0.00078 -0.00926 -0.00326 -0.00764 -0.00469 -0.00556 C -0.00612 -0.00417 -0.00729 -0.00255 -0.00886 -0.00047 C -0.01302 0.00602 -0.01563 0.01342 -0.01433 0.01643 C -0.01328 0.01921 -0.00886 0.01597 -0.00456 0.00972 C -0.00274 0.00625 -0.00078 0.00324 3.125E-6 3.33333E-6 Z " pathEditMode="relative" rAng="0" ptsTypes="AAAAAAAAAAAAAAAAAAAAAAAAAAAAA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9" presetClass="path" presetSubtype="0" repeatCount="indefinite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3.33333E-6 C 0.00104 -0.00232 0.00183 -0.00486 0.00261 -0.00787 C 0.00495 -0.01713 0.0056 -0.02616 0.00378 -0.02778 C 0.00222 -0.02917 -0.00104 -0.02292 -0.00338 -0.01366 C -0.00455 -0.0088 -0.00533 -0.00417 -0.00559 -0.00047 C -0.00598 0.00208 -0.00611 0.00509 -0.00611 0.00833 C -0.00611 0.01852 -0.00455 0.02754 -0.00273 0.02754 C -0.00078 0.02754 0.00066 0.01852 0.00066 0.00833 C 0.00066 0.00347 0.0004 -0.00139 -0.00026 -0.00463 C -0.00052 -0.00718 -0.00104 -0.01042 -0.00196 -0.0132 C -0.00429 -0.02292 -0.00755 -0.02917 -0.00911 -0.02778 C -0.01094 -0.02593 -0.01029 -0.01713 -0.00781 -0.00787 C -0.0069 -0.00324 -0.00559 0.00023 -0.00429 0.00301 C -0.00338 0.00532 -0.00221 0.0074 -0.00078 0.00949 C 0.00365 0.01597 0.00795 0.01921 0.00912 0.01643 C 0.01016 0.01342 0.00782 0.00602 0.00352 -0.00047 C 0.0017 -0.00324 -0.00026 -0.00533 -0.00196 -0.00672 C -0.00338 -0.00811 -0.00507 -0.00926 -0.00703 -0.01019 C -0.01237 -0.0125 -0.01693 -0.01158 -0.01745 -0.00787 C -0.01771 -0.00463 -0.01368 3.33333E-6 -0.00846 0.00231 C -0.00611 0.00347 -0.00377 0.00393 -0.00208 0.00347 C -0.00039 0.00347 0.00118 0.00324 0.003 0.00231 C 0.00834 3.33333E-6 0.01237 -0.00486 0.01211 -0.00811 C 0.01159 -0.01158 0.00691 -0.0125 0.0017 -0.01042 C -0.00078 -0.00926 -0.00325 -0.00764 -0.00468 -0.00556 C -0.00611 -0.00417 -0.00729 -0.00255 -0.00885 -0.00047 C -0.01303 0.00602 -0.01563 0.01342 -0.01433 0.01643 C -0.01329 0.01921 -0.00885 0.01597 -0.00455 0.00972 C -0.00273 0.00625 -0.00078 0.00324 5E-6 3.33333E-6 Z " pathEditMode="relative" rAng="0" ptsTypes="AAAAAAAAAAAAAAAAAAAAAAAAAAAAA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9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7 1.11111E-6 C 0.00104 -0.00232 0.00182 -0.00486 0.0026 -0.00787 C 0.00495 -0.01713 0.0056 -0.02616 0.00378 -0.02778 C 0.00221 -0.02917 -0.00104 -0.02292 -0.00338 -0.01366 C -0.00456 -0.0088 -0.00534 -0.00417 -0.0056 -0.00046 C -0.00599 0.00208 -0.00612 0.00509 -0.00612 0.00833 C -0.00612 0.01852 -0.00456 0.02755 -0.00273 0.02755 C -0.00078 0.02755 0.00065 0.01852 0.00065 0.00833 C 0.00065 0.00347 0.00039 -0.00139 -0.00026 -0.00463 C -0.00052 -0.00718 -0.00104 -0.01042 -0.00195 -0.0132 C -0.0043 -0.02292 -0.00755 -0.02917 -0.00911 -0.02778 C -0.01094 -0.02593 -0.01029 -0.01713 -0.00781 -0.00787 C -0.0069 -0.00324 -0.0056 0.00023 -0.0043 0.00301 C -0.00338 0.00532 -0.00221 0.00741 -0.00078 0.00949 C 0.00365 0.01597 0.00794 0.01921 0.00912 0.01643 C 0.01016 0.01342 0.00781 0.00602 0.00352 -0.00046 C 0.00169 -0.00324 -0.00026 -0.00533 -0.00195 -0.00671 C -0.00338 -0.0081 -0.00508 -0.00926 -0.00703 -0.01019 C -0.01237 -0.0125 -0.01693 -0.01158 -0.01745 -0.00787 C -0.01771 -0.00463 -0.01367 1.11111E-6 -0.00846 0.00231 C -0.00612 0.00347 -0.00378 0.00393 -0.00208 0.00347 C -0.00039 0.00347 0.00117 0.00324 0.003 0.00231 C 0.00833 1.11111E-6 0.01237 -0.00486 0.01211 -0.0081 C 0.01159 -0.01158 0.0069 -0.0125 0.00169 -0.01042 C -0.00078 -0.00926 -0.00325 -0.00764 -0.00469 -0.00556 C -0.00612 -0.00417 -0.00729 -0.00255 -0.00885 -0.00046 C -0.01302 0.00602 -0.01562 0.01342 -0.01432 0.01643 C -0.01328 0.01921 -0.00885 0.01597 -0.00456 0.00972 C -0.00273 0.00625 -0.00078 0.00324 -4.16667E-7 1.11111E-6 Z " pathEditMode="relative" rAng="0" ptsTypes="AAAAAAAAAAAAAAAAAAAAAAAAAAA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9" presetClass="path" presetSubtype="0" repeatCount="indefinite" autoRev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9167E-6 -1.11111E-6 C 0.00104 -0.00231 0.00182 -0.00486 0.0026 -0.00787 C 0.00495 -0.01713 0.0056 -0.02616 0.00377 -0.02778 C 0.00221 -0.02917 -0.00104 -0.02292 -0.00339 -0.01366 C -0.00456 -0.0088 -0.00534 -0.00417 -0.0056 -0.00046 C -0.00599 0.00208 -0.00612 0.00509 -0.00612 0.00833 C -0.00612 0.01852 -0.00456 0.02755 -0.00274 0.02755 C -0.00078 0.02755 0.00065 0.01852 0.00065 0.00833 C 0.00065 0.00347 0.00039 -0.00139 -0.00026 -0.00463 C -0.00052 -0.00717 -0.00104 -0.01042 -0.00196 -0.01319 C -0.0043 -0.02292 -0.00755 -0.02917 -0.00912 -0.02778 C -0.01094 -0.02592 -0.01029 -0.01713 -0.00781 -0.00787 C -0.0069 -0.00324 -0.0056 0.00023 -0.0043 0.00301 C -0.00339 0.00533 -0.00222 0.00741 -0.00078 0.00949 C 0.00364 0.01597 0.00794 0.01921 0.00911 0.01644 C 0.01015 0.01343 0.00781 0.00602 0.00351 -0.00046 C 0.00169 -0.00324 -0.00026 -0.00532 -0.00196 -0.00671 C -0.00339 -0.0081 -0.00508 -0.00926 -0.00703 -0.01018 C -0.01237 -0.0125 -0.01693 -0.01157 -0.01745 -0.00787 C -0.01771 -0.00463 -0.01367 -1.11111E-6 -0.00847 0.00232 C -0.00612 0.00347 -0.00378 0.00394 -0.00209 0.00347 C -0.00039 0.00347 0.00117 0.00324 0.00299 0.00232 C 0.00833 -1.11111E-6 0.01237 -0.00486 0.01211 -0.0081 C 0.01159 -0.01157 0.0069 -0.0125 0.00169 -0.01042 C -0.00078 -0.00926 -0.00326 -0.00764 -0.00469 -0.00555 C -0.00612 -0.00417 -0.00729 -0.00255 -0.00886 -0.00046 C -0.01302 0.00602 -0.01563 0.01343 -0.01433 0.01644 C -0.01328 0.01921 -0.00886 0.01597 -0.00456 0.00972 C -0.00274 0.00625 -0.00078 0.00324 2.29167E-6 -1.11111E-6 Z " pathEditMode="relative" rAng="0" ptsTypes="AAAAAAAAAAAAAAAAAAAAAAAAAAAAA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9" presetClass="path" presetSubtype="0" repeatCount="indefinite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75E-6 -3.7037E-6 C 0.00104 -0.00231 0.00182 -0.00486 0.0026 -0.00787 C 0.00494 -0.01713 0.0056 -0.02615 0.00377 -0.02777 C 0.00221 -0.02916 -0.00105 -0.02291 -0.00339 -0.01365 C -0.00456 -0.00879 -0.00534 -0.00416 -0.0056 -0.00046 C -0.00599 0.00209 -0.00612 0.0051 -0.00612 0.00834 C -0.00612 0.01852 -0.00456 0.02755 -0.00274 0.02755 C -0.00078 0.02755 0.00065 0.01852 0.00065 0.00834 C 0.00065 0.00348 0.00039 -0.00139 -0.00026 -0.00463 C -0.00052 -0.00717 -0.00105 -0.01041 -0.00196 -0.01319 C -0.0043 -0.02291 -0.00756 -0.02916 -0.00912 -0.02777 C -0.01094 -0.02592 -0.01029 -0.01713 -0.00782 -0.00787 C -0.0069 -0.00324 -0.0056 0.00024 -0.0043 0.00301 C -0.00339 0.00533 -0.00222 0.00741 -0.00078 0.00949 C 0.00364 0.01598 0.00794 0.01922 0.00911 0.01644 C 0.01015 0.01343 0.00781 0.00602 0.00351 -0.00046 C 0.00169 -0.00324 -0.00026 -0.00532 -0.00196 -0.00671 C -0.00339 -0.0081 -0.00508 -0.00926 -0.00703 -0.01018 C -0.01237 -0.0125 -0.01693 -0.01157 -0.01745 -0.00787 C -0.01771 -0.00463 -0.01368 -3.7037E-6 -0.00847 0.00232 C -0.00612 0.00348 -0.00378 0.00394 -0.00209 0.00348 C -0.00039 0.00348 0.00117 0.00324 0.00299 0.00232 C 0.00833 -3.7037E-6 0.01237 -0.00486 0.01211 -0.0081 C 0.01158 -0.01157 0.0069 -0.0125 0.00169 -0.01041 C -0.00078 -0.00926 -0.00326 -0.00764 -0.00469 -0.00555 C -0.00612 -0.00416 -0.0073 -0.00254 -0.00886 -0.00046 C -0.01302 0.00602 -0.01563 0.01343 -0.01433 0.01644 C -0.01328 0.01922 -0.00886 0.01598 -0.00456 0.00973 C -0.00274 0.00625 -0.00078 0.00324 3.75E-6 -3.7037E-6 Z " pathEditMode="relative" rAng="0" ptsTypes="AAAAAAAAAAAAAAAAAAAAAAAAAAA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9" presetClass="path" presetSubtype="0" repeatCount="indefinite" autoRev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2.77556E-17 2.96296E-6 C 0.00104 -0.00232 0.00182 -0.00486 0.0026 -0.00787 C 0.00495 -0.01713 0.0056 -0.02616 0.00378 -0.02778 C 0.00221 -0.02917 -0.00104 -0.02292 -0.00339 -0.01366 C -0.00456 -0.0088 -0.00534 -0.00417 -0.0056 -0.00047 C -0.00599 0.00208 -0.00612 0.00509 -0.00612 0.00833 C -0.00612 0.01852 -0.00456 0.02754 -0.00273 0.02754 C -0.00078 0.02754 0.00065 0.01852 0.00065 0.00833 C 0.00065 0.00347 0.00039 -0.00139 -0.00026 -0.00463 C -0.00052 -0.00718 -0.00104 -0.01042 -0.00195 -0.0132 C -0.0043 -0.02292 -0.00755 -0.02917 -0.00911 -0.02778 C -0.01094 -0.02593 -0.01029 -0.01713 -0.00781 -0.00787 C -0.0069 -0.00324 -0.0056 0.00023 -0.0043 0.00301 C -0.00339 0.00532 -0.00221 0.0074 -0.00078 0.00949 C 0.00365 0.01597 0.00794 0.01921 0.00911 0.01643 C 0.01016 0.01342 0.00781 0.00602 0.00352 -0.00047 C 0.00169 -0.00324 -0.00026 -0.00533 -0.00195 -0.00672 C -0.00339 -0.0081 -0.00508 -0.00926 -0.00703 -0.01019 C -0.01237 -0.0125 -0.01693 -0.01158 -0.01745 -0.00787 C -0.01771 -0.00463 -0.01367 2.96296E-6 -0.00846 0.00231 C -0.00612 0.00347 -0.00378 0.00393 -0.00208 0.00347 C -0.00039 0.00347 0.00117 0.00324 0.00299 0.00231 C 0.00833 2.96296E-6 0.01237 -0.00486 0.01211 -0.0081 C 0.01159 -0.01158 0.0069 -0.0125 0.00169 -0.01042 C -0.00078 -0.00926 -0.00326 -0.00764 -0.00469 -0.00556 C -0.00612 -0.00417 -0.00729 -0.00255 -0.00885 -0.00047 C -0.01302 0.00602 -0.01562 0.01342 -0.01432 0.01643 C -0.01328 0.01921 -0.00885 0.01597 -0.00456 0.00972 C -0.00273 0.00625 -0.00078 0.00324 2.77556E-17 2.96296E-6 Z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9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125E-6 -4.44444E-6 C 0.00104 -0.00231 0.00183 -0.00486 0.00261 -0.00787 C 0.00495 -0.01713 0.0056 -0.02615 0.00378 -0.02777 C 0.00222 -0.02916 -0.00104 -0.02291 -0.00338 -0.01365 C -0.00455 -0.00879 -0.00534 -0.00416 -0.0056 -0.00046 C -0.00599 0.00209 -0.00612 0.0051 -0.00612 0.00834 C -0.00612 0.01852 -0.00455 0.02755 -0.00273 0.02755 C -0.00078 0.02755 0.00065 0.01852 0.00065 0.00834 C 0.00065 0.00348 0.00039 -0.00138 -0.00026 -0.00463 C -0.00052 -0.00717 -0.00104 -0.01041 -0.00195 -0.01319 C -0.00429 -0.02291 -0.00755 -0.02916 -0.00911 -0.02777 C -0.01093 -0.02592 -0.01028 -0.01713 -0.00781 -0.00787 C -0.0069 -0.00324 -0.0056 0.00024 -0.00429 0.00301 C -0.00338 0.00533 -0.00221 0.00741 -0.00078 0.0095 C 0.00365 0.01598 0.00795 0.01922 0.00912 0.01644 C 0.01016 0.01343 0.00782 0.00602 0.00352 -0.00046 C 0.0017 -0.00324 -0.00026 -0.00532 -0.00195 -0.00671 C -0.00338 -0.0081 -0.00507 -0.00925 -0.00703 -0.01018 C -0.01237 -0.0125 -0.01692 -0.01157 -0.01744 -0.00787 C -0.01771 -0.00463 -0.01367 -4.44444E-6 -0.00846 0.00232 C -0.00612 0.00348 -0.00377 0.00394 -0.00208 0.00348 C -0.00039 0.00348 0.00118 0.00325 0.003 0.00232 C 0.00834 -4.44444E-6 0.01237 -0.00486 0.01211 -0.0081 C 0.01159 -0.01157 0.0069 -0.0125 0.0017 -0.01041 C -0.00078 -0.00925 -0.00325 -0.00763 -0.00468 -0.00555 C -0.00612 -0.00416 -0.00729 -0.00254 -0.00885 -0.00046 C -0.01302 0.00602 -0.01562 0.01343 -0.01432 0.01644 C -0.01328 0.01922 -0.00885 0.01598 -0.00455 0.00973 C -0.00273 0.00625 -0.00078 0.00325 -3.125E-6 -4.44444E-6 Z " pathEditMode="relative" rAng="0" ptsTypes="AAAAAAAAAAAAAAAAAAAAAAAAAAA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23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9" presetClass="path" presetSubtype="0" repeatCount="indefinite" autoRev="1" fill="hold" grpId="1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1667E-6 -2.59259E-6 C 0.00091 -0.00231 0.00195 -0.00486 0.00286 -0.0081 C 0.00547 -0.01713 0.00625 -0.02592 0.00429 -0.02731 C 0.00234 -0.02893 -0.00144 -0.02268 -0.00404 -0.01342 C -0.00547 -0.00879 -0.00625 -0.00416 -0.00664 -0.00069 C -0.00703 0.00185 -0.00716 0.00463 -0.00716 0.00787 C -0.00716 0.01806 -0.00534 0.02662 -0.00326 0.02662 C -0.00117 0.02662 0.00065 0.01806 0.00065 0.00787 C 0.00065 0.00301 0.00026 -0.00139 -0.00052 -0.00463 C -0.00078 -0.0074 -0.00144 -0.01041 -0.00222 -0.01342 C -0.00508 -0.02268 -0.00886 -0.02893 -0.01081 -0.02731 C -0.01276 -0.02592 -0.01198 -0.01713 -0.00925 -0.00787 C -0.00808 -0.00347 -0.00664 -2.59259E-6 -0.00508 0.00255 C -0.00391 0.00486 -0.00274 0.00695 -0.00104 0.00903 C 0.00403 0.01551 0.00898 0.01852 0.01041 0.01574 C 0.01159 0.0132 0.00885 0.00556 0.00377 -0.00069 C 0.00169 -0.00347 -0.00052 -0.00555 -0.00222 -0.00694 C -0.00391 -0.00833 -0.00599 -0.00949 -0.00821 -0.01018 C -0.01433 -0.01227 -0.01966 -0.0118 -0.02005 -0.0081 C -0.02058 -0.00463 -0.01602 -2.59259E-6 -0.0099 0.00209 C -0.00716 0.00301 -0.00456 0.00347 -0.00248 0.00324 C -0.00065 0.00324 0.0013 0.00278 0.00338 0.00209 C 0.0095 -2.59259E-6 0.01406 -0.00486 0.01354 -0.00833 C 0.01315 -0.0118 0.00781 -0.01273 0.00169 -0.01041 C -0.00117 -0.00926 -0.00378 -0.00764 -0.0056 -0.00578 C -0.00716 -0.0044 -0.00873 -0.00278 -0.01029 -0.00069 C -0.01524 0.00579 -0.0181 0.0132 -0.0168 0.01574 C -0.0155 0.01852 -0.01029 0.01551 -0.00547 0.00926 C -0.00313 0.00602 -0.00117 0.00278 2.91667E-6 -2.59259E-6 Z " pathEditMode="relative" rAng="0" ptsTypes="AAAAAAAAAAAAAAAAAAAAAAAAAAA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2350Movie1">
            <a:hlinkClick r:id="" action="ppaction://media"/>
            <a:extLst>
              <a:ext uri="{FF2B5EF4-FFF2-40B4-BE49-F238E27FC236}">
                <a16:creationId xmlns:a16="http://schemas.microsoft.com/office/drawing/2014/main" id="{0F9E4073-6273-423F-A48A-0D0E037106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7650" y="2152650"/>
            <a:ext cx="4343400" cy="2895600"/>
          </a:xfrm>
          <a:prstGeom prst="rect">
            <a:avLst/>
          </a:prstGeom>
        </p:spPr>
      </p:pic>
      <p:pic>
        <p:nvPicPr>
          <p:cNvPr id="3" name="sm02">
            <a:hlinkClick r:id="" action="ppaction://media"/>
            <a:extLst>
              <a:ext uri="{FF2B5EF4-FFF2-40B4-BE49-F238E27FC236}">
                <a16:creationId xmlns:a16="http://schemas.microsoft.com/office/drawing/2014/main" id="{8B21615E-570A-41AA-9545-89C7339E16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86225" y="2320925"/>
            <a:ext cx="4019550" cy="3095625"/>
          </a:xfrm>
          <a:prstGeom prst="rect">
            <a:avLst/>
          </a:prstGeom>
        </p:spPr>
      </p:pic>
      <p:pic>
        <p:nvPicPr>
          <p:cNvPr id="4" name="sm03">
            <a:hlinkClick r:id="" action="ppaction://media"/>
            <a:extLst>
              <a:ext uri="{FF2B5EF4-FFF2-40B4-BE49-F238E27FC236}">
                <a16:creationId xmlns:a16="http://schemas.microsoft.com/office/drawing/2014/main" id="{F00F72A6-13BF-4725-8D60-5CF6A8759D2E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20025" y="2152650"/>
            <a:ext cx="40195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8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268855" y="484620"/>
            <a:ext cx="3267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Synapse</a:t>
            </a:r>
          </a:p>
        </p:txBody>
      </p:sp>
      <p:sp>
        <p:nvSpPr>
          <p:cNvPr id="5" name="Freeform 4"/>
          <p:cNvSpPr/>
          <p:nvPr/>
        </p:nvSpPr>
        <p:spPr>
          <a:xfrm flipH="1" flipV="1">
            <a:off x="7631724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82462" y="3985846"/>
            <a:ext cx="679940" cy="8323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980235" y="5383574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9436112" y="5383574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post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749670" y="3171449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vesicle</a:t>
            </a:r>
          </a:p>
        </p:txBody>
      </p:sp>
      <p:sp>
        <p:nvSpPr>
          <p:cNvPr id="21" name="Freeform 20"/>
          <p:cNvSpPr/>
          <p:nvPr/>
        </p:nvSpPr>
        <p:spPr>
          <a:xfrm>
            <a:off x="2494825" y="3695700"/>
            <a:ext cx="705575" cy="741431"/>
          </a:xfrm>
          <a:custGeom>
            <a:avLst/>
            <a:gdLst>
              <a:gd name="connsiteX0" fmla="*/ 19775 w 705575"/>
              <a:gd name="connsiteY0" fmla="*/ 0 h 741431"/>
              <a:gd name="connsiteX1" fmla="*/ 86450 w 705575"/>
              <a:gd name="connsiteY1" fmla="*/ 647700 h 741431"/>
              <a:gd name="connsiteX2" fmla="*/ 705575 w 705575"/>
              <a:gd name="connsiteY2" fmla="*/ 723900 h 7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575" h="741431">
                <a:moveTo>
                  <a:pt x="19775" y="0"/>
                </a:moveTo>
                <a:cubicBezTo>
                  <a:pt x="-4038" y="263525"/>
                  <a:pt x="-27850" y="527050"/>
                  <a:pt x="86450" y="647700"/>
                </a:cubicBezTo>
                <a:cubicBezTo>
                  <a:pt x="200750" y="768350"/>
                  <a:pt x="453162" y="746125"/>
                  <a:pt x="705575" y="72390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374224" y="3885389"/>
            <a:ext cx="293394" cy="1178063"/>
          </a:xfrm>
          <a:custGeom>
            <a:avLst/>
            <a:gdLst>
              <a:gd name="connsiteX0" fmla="*/ 269214 w 293394"/>
              <a:gd name="connsiteY0" fmla="*/ 103205 h 1178063"/>
              <a:gd name="connsiteX1" fmla="*/ 21564 w 293394"/>
              <a:gd name="connsiteY1" fmla="*/ 107967 h 1178063"/>
              <a:gd name="connsiteX2" fmla="*/ 14420 w 293394"/>
              <a:gd name="connsiteY2" fmla="*/ 793767 h 1178063"/>
              <a:gd name="connsiteX3" fmla="*/ 35851 w 293394"/>
              <a:gd name="connsiteY3" fmla="*/ 1098567 h 1178063"/>
              <a:gd name="connsiteX4" fmla="*/ 257307 w 293394"/>
              <a:gd name="connsiteY4" fmla="*/ 1089042 h 1178063"/>
              <a:gd name="connsiteX5" fmla="*/ 269214 w 293394"/>
              <a:gd name="connsiteY5" fmla="*/ 103205 h 117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4" h="1178063">
                <a:moveTo>
                  <a:pt x="269214" y="103205"/>
                </a:moveTo>
                <a:cubicBezTo>
                  <a:pt x="229924" y="-60307"/>
                  <a:pt x="64030" y="-7127"/>
                  <a:pt x="21564" y="107967"/>
                </a:cubicBezTo>
                <a:cubicBezTo>
                  <a:pt x="-20902" y="223061"/>
                  <a:pt x="12039" y="628667"/>
                  <a:pt x="14420" y="793767"/>
                </a:cubicBezTo>
                <a:cubicBezTo>
                  <a:pt x="16801" y="958867"/>
                  <a:pt x="-4630" y="1049354"/>
                  <a:pt x="35851" y="1098567"/>
                </a:cubicBezTo>
                <a:cubicBezTo>
                  <a:pt x="76332" y="1147780"/>
                  <a:pt x="218016" y="1254539"/>
                  <a:pt x="257307" y="1089042"/>
                </a:cubicBezTo>
                <a:cubicBezTo>
                  <a:pt x="296598" y="923545"/>
                  <a:pt x="308504" y="266717"/>
                  <a:pt x="269214" y="10320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0986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09416" y="4126036"/>
            <a:ext cx="133978" cy="600745"/>
          </a:xfrm>
          <a:custGeom>
            <a:avLst/>
            <a:gdLst>
              <a:gd name="connsiteX0" fmla="*/ 26878 w 133978"/>
              <a:gd name="connsiteY0" fmla="*/ 64002 h 763178"/>
              <a:gd name="connsiteX1" fmla="*/ 129272 w 133978"/>
              <a:gd name="connsiteY1" fmla="*/ 90196 h 763178"/>
              <a:gd name="connsiteX2" fmla="*/ 105459 w 133978"/>
              <a:gd name="connsiteY2" fmla="*/ 645027 h 763178"/>
              <a:gd name="connsiteX3" fmla="*/ 5447 w 133978"/>
              <a:gd name="connsiteY3" fmla="*/ 716465 h 763178"/>
              <a:gd name="connsiteX4" fmla="*/ 26878 w 133978"/>
              <a:gd name="connsiteY4" fmla="*/ 64002 h 76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78" h="763178">
                <a:moveTo>
                  <a:pt x="26878" y="64002"/>
                </a:moveTo>
                <a:cubicBezTo>
                  <a:pt x="47515" y="-40376"/>
                  <a:pt x="116175" y="-6642"/>
                  <a:pt x="129272" y="90196"/>
                </a:cubicBezTo>
                <a:cubicBezTo>
                  <a:pt x="142369" y="187034"/>
                  <a:pt x="126096" y="540649"/>
                  <a:pt x="105459" y="645027"/>
                </a:cubicBezTo>
                <a:cubicBezTo>
                  <a:pt x="84822" y="749405"/>
                  <a:pt x="19337" y="810921"/>
                  <a:pt x="5447" y="716465"/>
                </a:cubicBezTo>
                <a:cubicBezTo>
                  <a:pt x="-8444" y="622009"/>
                  <a:pt x="6241" y="168380"/>
                  <a:pt x="26878" y="64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6775" y="428219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31088" y="425933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8228" y="440201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5401" y="428219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32541" y="442125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53947" y="455568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01120" y="460140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79713" y="435629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42068" y="415221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90043" y="446697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7389018" y="3441523"/>
            <a:ext cx="409393" cy="1761539"/>
            <a:chOff x="7389018" y="3441523"/>
            <a:chExt cx="409393" cy="1761539"/>
          </a:xfrm>
        </p:grpSpPr>
        <p:grpSp>
          <p:nvGrpSpPr>
            <p:cNvPr id="27" name="Group 26"/>
            <p:cNvGrpSpPr/>
            <p:nvPr/>
          </p:nvGrpSpPr>
          <p:grpSpPr>
            <a:xfrm>
              <a:off x="7389018" y="3441523"/>
              <a:ext cx="409393" cy="314701"/>
              <a:chOff x="7389018" y="3441523"/>
              <a:chExt cx="409393" cy="314701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389018" y="4164942"/>
              <a:ext cx="409393" cy="314701"/>
              <a:chOff x="7389018" y="3441523"/>
              <a:chExt cx="409393" cy="314701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389018" y="4888361"/>
              <a:ext cx="409393" cy="314701"/>
              <a:chOff x="7389018" y="3441523"/>
              <a:chExt cx="409393" cy="31470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901354" y="2879061"/>
            <a:ext cx="2567413" cy="796311"/>
            <a:chOff x="7901354" y="2879061"/>
            <a:chExt cx="2567413" cy="79631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8390954" y="2879061"/>
              <a:ext cx="20778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entury Gothic" panose="020B0502020202020204" pitchFamily="34" charset="0"/>
                </a:rPr>
                <a:t>receptors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901354" y="3387969"/>
              <a:ext cx="1348154" cy="287403"/>
            </a:xfrm>
            <a:custGeom>
              <a:avLst/>
              <a:gdLst>
                <a:gd name="connsiteX0" fmla="*/ 1348154 w 1348154"/>
                <a:gd name="connsiteY0" fmla="*/ 0 h 228133"/>
                <a:gd name="connsiteX1" fmla="*/ 410308 w 1348154"/>
                <a:gd name="connsiteY1" fmla="*/ 199293 h 228133"/>
                <a:gd name="connsiteX2" fmla="*/ 0 w 1348154"/>
                <a:gd name="connsiteY2" fmla="*/ 222739 h 228133"/>
                <a:gd name="connsiteX0" fmla="*/ 1348154 w 1348154"/>
                <a:gd name="connsiteY0" fmla="*/ 0 h 242245"/>
                <a:gd name="connsiteX1" fmla="*/ 1045308 w 1348154"/>
                <a:gd name="connsiteY1" fmla="*/ 224693 h 242245"/>
                <a:gd name="connsiteX2" fmla="*/ 0 w 1348154"/>
                <a:gd name="connsiteY2" fmla="*/ 222739 h 242245"/>
                <a:gd name="connsiteX0" fmla="*/ 1348154 w 1348154"/>
                <a:gd name="connsiteY0" fmla="*/ 0 h 222739"/>
                <a:gd name="connsiteX1" fmla="*/ 0 w 1348154"/>
                <a:gd name="connsiteY1" fmla="*/ 222739 h 222739"/>
                <a:gd name="connsiteX0" fmla="*/ 1348154 w 1348154"/>
                <a:gd name="connsiteY0" fmla="*/ 0 h 287403"/>
                <a:gd name="connsiteX1" fmla="*/ 0 w 1348154"/>
                <a:gd name="connsiteY1" fmla="*/ 222739 h 28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8154" h="287403">
                  <a:moveTo>
                    <a:pt x="1348154" y="0"/>
                  </a:moveTo>
                  <a:cubicBezTo>
                    <a:pt x="1235319" y="531446"/>
                    <a:pt x="449385" y="148493"/>
                    <a:pt x="0" y="22273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907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97 0.0007 " pathEditMode="relative" ptsTypes="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0" grpId="0"/>
      <p:bldP spid="21" grpId="0" animBg="1"/>
      <p:bldP spid="2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268855" y="484620"/>
            <a:ext cx="3267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Synapse</a:t>
            </a:r>
          </a:p>
        </p:txBody>
      </p:sp>
      <p:sp>
        <p:nvSpPr>
          <p:cNvPr id="5" name="Freeform 4"/>
          <p:cNvSpPr/>
          <p:nvPr/>
        </p:nvSpPr>
        <p:spPr>
          <a:xfrm flipH="1" flipV="1">
            <a:off x="7631724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00622" y="3985846"/>
            <a:ext cx="679940" cy="8323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980235" y="5383574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9436112" y="5383574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post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1749670" y="3171449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vesicle</a:t>
            </a:r>
          </a:p>
        </p:txBody>
      </p:sp>
      <p:sp>
        <p:nvSpPr>
          <p:cNvPr id="21" name="Freeform 20"/>
          <p:cNvSpPr/>
          <p:nvPr/>
        </p:nvSpPr>
        <p:spPr>
          <a:xfrm>
            <a:off x="2494825" y="3695700"/>
            <a:ext cx="705575" cy="741431"/>
          </a:xfrm>
          <a:custGeom>
            <a:avLst/>
            <a:gdLst>
              <a:gd name="connsiteX0" fmla="*/ 19775 w 705575"/>
              <a:gd name="connsiteY0" fmla="*/ 0 h 741431"/>
              <a:gd name="connsiteX1" fmla="*/ 86450 w 705575"/>
              <a:gd name="connsiteY1" fmla="*/ 647700 h 741431"/>
              <a:gd name="connsiteX2" fmla="*/ 705575 w 705575"/>
              <a:gd name="connsiteY2" fmla="*/ 723900 h 7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575" h="741431">
                <a:moveTo>
                  <a:pt x="19775" y="0"/>
                </a:moveTo>
                <a:cubicBezTo>
                  <a:pt x="-4038" y="263525"/>
                  <a:pt x="-27850" y="527050"/>
                  <a:pt x="86450" y="647700"/>
                </a:cubicBezTo>
                <a:cubicBezTo>
                  <a:pt x="200750" y="768350"/>
                  <a:pt x="453162" y="746125"/>
                  <a:pt x="705575" y="72390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374224" y="3885389"/>
            <a:ext cx="293394" cy="1178063"/>
          </a:xfrm>
          <a:custGeom>
            <a:avLst/>
            <a:gdLst>
              <a:gd name="connsiteX0" fmla="*/ 269214 w 293394"/>
              <a:gd name="connsiteY0" fmla="*/ 103205 h 1178063"/>
              <a:gd name="connsiteX1" fmla="*/ 21564 w 293394"/>
              <a:gd name="connsiteY1" fmla="*/ 107967 h 1178063"/>
              <a:gd name="connsiteX2" fmla="*/ 14420 w 293394"/>
              <a:gd name="connsiteY2" fmla="*/ 793767 h 1178063"/>
              <a:gd name="connsiteX3" fmla="*/ 35851 w 293394"/>
              <a:gd name="connsiteY3" fmla="*/ 1098567 h 1178063"/>
              <a:gd name="connsiteX4" fmla="*/ 257307 w 293394"/>
              <a:gd name="connsiteY4" fmla="*/ 1089042 h 1178063"/>
              <a:gd name="connsiteX5" fmla="*/ 269214 w 293394"/>
              <a:gd name="connsiteY5" fmla="*/ 103205 h 117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4" h="1178063">
                <a:moveTo>
                  <a:pt x="269214" y="103205"/>
                </a:moveTo>
                <a:cubicBezTo>
                  <a:pt x="229924" y="-60307"/>
                  <a:pt x="64030" y="-7127"/>
                  <a:pt x="21564" y="107967"/>
                </a:cubicBezTo>
                <a:cubicBezTo>
                  <a:pt x="-20902" y="223061"/>
                  <a:pt x="12039" y="628667"/>
                  <a:pt x="14420" y="793767"/>
                </a:cubicBezTo>
                <a:cubicBezTo>
                  <a:pt x="16801" y="958867"/>
                  <a:pt x="-4630" y="1049354"/>
                  <a:pt x="35851" y="1098567"/>
                </a:cubicBezTo>
                <a:cubicBezTo>
                  <a:pt x="76332" y="1147780"/>
                  <a:pt x="218016" y="1254539"/>
                  <a:pt x="257307" y="1089042"/>
                </a:cubicBezTo>
                <a:cubicBezTo>
                  <a:pt x="296598" y="923545"/>
                  <a:pt x="308504" y="266717"/>
                  <a:pt x="269214" y="10320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0986" y="2366421"/>
            <a:ext cx="3833446" cy="3831550"/>
          </a:xfrm>
          <a:custGeom>
            <a:avLst/>
            <a:gdLst>
              <a:gd name="connsiteX0" fmla="*/ 339969 w 3248272"/>
              <a:gd name="connsiteY0" fmla="*/ 1583181 h 3748305"/>
              <a:gd name="connsiteX1" fmla="*/ 2180493 w 3248272"/>
              <a:gd name="connsiteY1" fmla="*/ 1606628 h 3748305"/>
              <a:gd name="connsiteX2" fmla="*/ 2543908 w 3248272"/>
              <a:gd name="connsiteY2" fmla="*/ 47458 h 3748305"/>
              <a:gd name="connsiteX3" fmla="*/ 3247293 w 3248272"/>
              <a:gd name="connsiteY3" fmla="*/ 3681612 h 3748305"/>
              <a:gd name="connsiteX4" fmla="*/ 2379785 w 3248272"/>
              <a:gd name="connsiteY4" fmla="*/ 2392074 h 3748305"/>
              <a:gd name="connsiteX5" fmla="*/ 0 w 3248272"/>
              <a:gd name="connsiteY5" fmla="*/ 2263120 h 3748305"/>
              <a:gd name="connsiteX0" fmla="*/ 339969 w 3269630"/>
              <a:gd name="connsiteY0" fmla="*/ 1606141 h 3772344"/>
              <a:gd name="connsiteX1" fmla="*/ 2180493 w 3269630"/>
              <a:gd name="connsiteY1" fmla="*/ 1629588 h 3772344"/>
              <a:gd name="connsiteX2" fmla="*/ 2942493 w 3269630"/>
              <a:gd name="connsiteY2" fmla="*/ 46972 h 3772344"/>
              <a:gd name="connsiteX3" fmla="*/ 3247293 w 3269630"/>
              <a:gd name="connsiteY3" fmla="*/ 3704572 h 3772344"/>
              <a:gd name="connsiteX4" fmla="*/ 2379785 w 3269630"/>
              <a:gd name="connsiteY4" fmla="*/ 2415034 h 3772344"/>
              <a:gd name="connsiteX5" fmla="*/ 0 w 3269630"/>
              <a:gd name="connsiteY5" fmla="*/ 2286080 h 3772344"/>
              <a:gd name="connsiteX0" fmla="*/ 339969 w 3280835"/>
              <a:gd name="connsiteY0" fmla="*/ 1606141 h 3772344"/>
              <a:gd name="connsiteX1" fmla="*/ 2180493 w 3280835"/>
              <a:gd name="connsiteY1" fmla="*/ 1629588 h 3772344"/>
              <a:gd name="connsiteX2" fmla="*/ 2942493 w 3280835"/>
              <a:gd name="connsiteY2" fmla="*/ 46972 h 3772344"/>
              <a:gd name="connsiteX3" fmla="*/ 3247293 w 3280835"/>
              <a:gd name="connsiteY3" fmla="*/ 3704572 h 3772344"/>
              <a:gd name="connsiteX4" fmla="*/ 2192216 w 3280835"/>
              <a:gd name="connsiteY4" fmla="*/ 2415034 h 3772344"/>
              <a:gd name="connsiteX5" fmla="*/ 0 w 3280835"/>
              <a:gd name="connsiteY5" fmla="*/ 2286080 h 3772344"/>
              <a:gd name="connsiteX0" fmla="*/ 339969 w 3082145"/>
              <a:gd name="connsiteY0" fmla="*/ 1607950 h 3819542"/>
              <a:gd name="connsiteX1" fmla="*/ 2180493 w 3082145"/>
              <a:gd name="connsiteY1" fmla="*/ 1631397 h 3819542"/>
              <a:gd name="connsiteX2" fmla="*/ 2942493 w 3082145"/>
              <a:gd name="connsiteY2" fmla="*/ 48781 h 3819542"/>
              <a:gd name="connsiteX3" fmla="*/ 3012832 w 3082145"/>
              <a:gd name="connsiteY3" fmla="*/ 3753273 h 3819542"/>
              <a:gd name="connsiteX4" fmla="*/ 2192216 w 3082145"/>
              <a:gd name="connsiteY4" fmla="*/ 2416843 h 3819542"/>
              <a:gd name="connsiteX5" fmla="*/ 0 w 3082145"/>
              <a:gd name="connsiteY5" fmla="*/ 2287889 h 3819542"/>
              <a:gd name="connsiteX0" fmla="*/ 339969 w 3109678"/>
              <a:gd name="connsiteY0" fmla="*/ 1619426 h 3831550"/>
              <a:gd name="connsiteX1" fmla="*/ 2180493 w 3109678"/>
              <a:gd name="connsiteY1" fmla="*/ 1642873 h 3831550"/>
              <a:gd name="connsiteX2" fmla="*/ 3001109 w 3109678"/>
              <a:gd name="connsiteY2" fmla="*/ 48534 h 3831550"/>
              <a:gd name="connsiteX3" fmla="*/ 3012832 w 3109678"/>
              <a:gd name="connsiteY3" fmla="*/ 3764749 h 3831550"/>
              <a:gd name="connsiteX4" fmla="*/ 2192216 w 3109678"/>
              <a:gd name="connsiteY4" fmla="*/ 2428319 h 3831550"/>
              <a:gd name="connsiteX5" fmla="*/ 0 w 3109678"/>
              <a:gd name="connsiteY5" fmla="*/ 2299365 h 383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678" h="3831550">
                <a:moveTo>
                  <a:pt x="339969" y="1619426"/>
                </a:moveTo>
                <a:cubicBezTo>
                  <a:pt x="1076569" y="1759126"/>
                  <a:pt x="1736970" y="1904688"/>
                  <a:pt x="2180493" y="1642873"/>
                </a:cubicBezTo>
                <a:cubicBezTo>
                  <a:pt x="2624016" y="1381058"/>
                  <a:pt x="2862386" y="-305112"/>
                  <a:pt x="3001109" y="48534"/>
                </a:cubicBezTo>
                <a:cubicBezTo>
                  <a:pt x="3139832" y="402180"/>
                  <a:pt x="3147647" y="3368118"/>
                  <a:pt x="3012832" y="3764749"/>
                </a:cubicBezTo>
                <a:cubicBezTo>
                  <a:pt x="2878017" y="4161380"/>
                  <a:pt x="2694355" y="2672550"/>
                  <a:pt x="2192216" y="2428319"/>
                </a:cubicBezTo>
                <a:cubicBezTo>
                  <a:pt x="1690077" y="2184088"/>
                  <a:pt x="919285" y="2245634"/>
                  <a:pt x="0" y="229936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09416" y="4126036"/>
            <a:ext cx="133978" cy="600745"/>
          </a:xfrm>
          <a:custGeom>
            <a:avLst/>
            <a:gdLst>
              <a:gd name="connsiteX0" fmla="*/ 26878 w 133978"/>
              <a:gd name="connsiteY0" fmla="*/ 64002 h 763178"/>
              <a:gd name="connsiteX1" fmla="*/ 129272 w 133978"/>
              <a:gd name="connsiteY1" fmla="*/ 90196 h 763178"/>
              <a:gd name="connsiteX2" fmla="*/ 105459 w 133978"/>
              <a:gd name="connsiteY2" fmla="*/ 645027 h 763178"/>
              <a:gd name="connsiteX3" fmla="*/ 5447 w 133978"/>
              <a:gd name="connsiteY3" fmla="*/ 716465 h 763178"/>
              <a:gd name="connsiteX4" fmla="*/ 26878 w 133978"/>
              <a:gd name="connsiteY4" fmla="*/ 64002 h 76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78" h="763178">
                <a:moveTo>
                  <a:pt x="26878" y="64002"/>
                </a:moveTo>
                <a:cubicBezTo>
                  <a:pt x="47515" y="-40376"/>
                  <a:pt x="116175" y="-6642"/>
                  <a:pt x="129272" y="90196"/>
                </a:cubicBezTo>
                <a:cubicBezTo>
                  <a:pt x="142369" y="187034"/>
                  <a:pt x="126096" y="540649"/>
                  <a:pt x="105459" y="645027"/>
                </a:cubicBezTo>
                <a:cubicBezTo>
                  <a:pt x="84822" y="749405"/>
                  <a:pt x="19337" y="810921"/>
                  <a:pt x="5447" y="716465"/>
                </a:cubicBezTo>
                <a:cubicBezTo>
                  <a:pt x="-8444" y="622009"/>
                  <a:pt x="6241" y="168380"/>
                  <a:pt x="26878" y="64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4935" y="428219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49248" y="425933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26388" y="440201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73561" y="428219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50701" y="442125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72107" y="455568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19280" y="460140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97873" y="435629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60228" y="415221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08203" y="446697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82462" y="3985846"/>
            <a:ext cx="679940" cy="832339"/>
            <a:chOff x="3282462" y="3985846"/>
            <a:chExt cx="679940" cy="832339"/>
          </a:xfrm>
        </p:grpSpPr>
        <p:sp>
          <p:nvSpPr>
            <p:cNvPr id="23" name="Oval 22"/>
            <p:cNvSpPr/>
            <p:nvPr/>
          </p:nvSpPr>
          <p:spPr>
            <a:xfrm>
              <a:off x="3282462" y="3985846"/>
              <a:ext cx="679940" cy="83233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06775" y="42821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31088" y="425933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08228" y="440201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655401" y="428219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632541" y="442125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53947" y="455568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01120" y="460140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79713" y="43562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642068" y="415221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790043" y="446697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89018" y="3441523"/>
            <a:ext cx="409393" cy="1761539"/>
            <a:chOff x="7389018" y="3441523"/>
            <a:chExt cx="409393" cy="1761539"/>
          </a:xfrm>
        </p:grpSpPr>
        <p:grpSp>
          <p:nvGrpSpPr>
            <p:cNvPr id="36" name="Group 35"/>
            <p:cNvGrpSpPr/>
            <p:nvPr/>
          </p:nvGrpSpPr>
          <p:grpSpPr>
            <a:xfrm>
              <a:off x="7389018" y="3441523"/>
              <a:ext cx="409393" cy="314701"/>
              <a:chOff x="7389018" y="3441523"/>
              <a:chExt cx="409393" cy="314701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389018" y="4164942"/>
              <a:ext cx="409393" cy="314701"/>
              <a:chOff x="7389018" y="3441523"/>
              <a:chExt cx="409393" cy="31470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389018" y="4888361"/>
              <a:ext cx="409393" cy="314701"/>
              <a:chOff x="7389018" y="3441523"/>
              <a:chExt cx="409393" cy="31470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465036" y="3441523"/>
                <a:ext cx="333375" cy="31470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389018" y="3556720"/>
                <a:ext cx="200528" cy="843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901354" y="2879061"/>
            <a:ext cx="2567413" cy="796311"/>
            <a:chOff x="7901354" y="2879061"/>
            <a:chExt cx="2567413" cy="79631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8390954" y="2879061"/>
              <a:ext cx="20778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entury Gothic" panose="020B0502020202020204" pitchFamily="34" charset="0"/>
                </a:rPr>
                <a:t>receptors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901354" y="3387969"/>
              <a:ext cx="1348154" cy="287403"/>
            </a:xfrm>
            <a:custGeom>
              <a:avLst/>
              <a:gdLst>
                <a:gd name="connsiteX0" fmla="*/ 1348154 w 1348154"/>
                <a:gd name="connsiteY0" fmla="*/ 0 h 228133"/>
                <a:gd name="connsiteX1" fmla="*/ 410308 w 1348154"/>
                <a:gd name="connsiteY1" fmla="*/ 199293 h 228133"/>
                <a:gd name="connsiteX2" fmla="*/ 0 w 1348154"/>
                <a:gd name="connsiteY2" fmla="*/ 222739 h 228133"/>
                <a:gd name="connsiteX0" fmla="*/ 1348154 w 1348154"/>
                <a:gd name="connsiteY0" fmla="*/ 0 h 242245"/>
                <a:gd name="connsiteX1" fmla="*/ 1045308 w 1348154"/>
                <a:gd name="connsiteY1" fmla="*/ 224693 h 242245"/>
                <a:gd name="connsiteX2" fmla="*/ 0 w 1348154"/>
                <a:gd name="connsiteY2" fmla="*/ 222739 h 242245"/>
                <a:gd name="connsiteX0" fmla="*/ 1348154 w 1348154"/>
                <a:gd name="connsiteY0" fmla="*/ 0 h 222739"/>
                <a:gd name="connsiteX1" fmla="*/ 0 w 1348154"/>
                <a:gd name="connsiteY1" fmla="*/ 222739 h 222739"/>
                <a:gd name="connsiteX0" fmla="*/ 1348154 w 1348154"/>
                <a:gd name="connsiteY0" fmla="*/ 0 h 287403"/>
                <a:gd name="connsiteX1" fmla="*/ 0 w 1348154"/>
                <a:gd name="connsiteY1" fmla="*/ 222739 h 28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8154" h="287403">
                  <a:moveTo>
                    <a:pt x="1348154" y="0"/>
                  </a:moveTo>
                  <a:cubicBezTo>
                    <a:pt x="1235319" y="531446"/>
                    <a:pt x="449385" y="148493"/>
                    <a:pt x="0" y="22273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50986" y="1504362"/>
            <a:ext cx="5682966" cy="2449798"/>
            <a:chOff x="550986" y="1504362"/>
            <a:chExt cx="5682966" cy="244979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550986" y="1504362"/>
              <a:ext cx="5682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Question #1</a:t>
              </a:r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: How much in a vesicle?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73925" y="1934860"/>
              <a:ext cx="431800" cy="2019300"/>
            </a:xfrm>
            <a:custGeom>
              <a:avLst/>
              <a:gdLst>
                <a:gd name="connsiteX0" fmla="*/ 0 w 431800"/>
                <a:gd name="connsiteY0" fmla="*/ 0 h 2019300"/>
                <a:gd name="connsiteX1" fmla="*/ 304800 w 431800"/>
                <a:gd name="connsiteY1" fmla="*/ 1219200 h 2019300"/>
                <a:gd name="connsiteX2" fmla="*/ 431800 w 431800"/>
                <a:gd name="connsiteY2" fmla="*/ 201930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800" h="2019300">
                  <a:moveTo>
                    <a:pt x="0" y="0"/>
                  </a:moveTo>
                  <a:cubicBezTo>
                    <a:pt x="116416" y="441325"/>
                    <a:pt x="232833" y="882650"/>
                    <a:pt x="304800" y="1219200"/>
                  </a:cubicBezTo>
                  <a:cubicBezTo>
                    <a:pt x="376767" y="1555750"/>
                    <a:pt x="404283" y="1787525"/>
                    <a:pt x="431800" y="2019300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08687" y="1887036"/>
            <a:ext cx="5884944" cy="1678493"/>
            <a:chOff x="5808687" y="1887036"/>
            <a:chExt cx="5884944" cy="167849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B8A7F27-0E97-4C9A-BBE4-B39AA159E0EC}"/>
                </a:ext>
              </a:extLst>
            </p:cNvPr>
            <p:cNvSpPr txBox="1"/>
            <p:nvPr/>
          </p:nvSpPr>
          <p:spPr>
            <a:xfrm>
              <a:off x="5808687" y="1887036"/>
              <a:ext cx="58849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Question #2</a:t>
              </a:r>
              <a:r>
                <a:rPr lang="en-US" sz="2400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: How much in a synapse?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6102624" y="2310158"/>
              <a:ext cx="1223379" cy="1255371"/>
            </a:xfrm>
            <a:custGeom>
              <a:avLst/>
              <a:gdLst>
                <a:gd name="connsiteX0" fmla="*/ 0 w 431800"/>
                <a:gd name="connsiteY0" fmla="*/ 0 h 2019300"/>
                <a:gd name="connsiteX1" fmla="*/ 304800 w 431800"/>
                <a:gd name="connsiteY1" fmla="*/ 1219200 h 2019300"/>
                <a:gd name="connsiteX2" fmla="*/ 431800 w 431800"/>
                <a:gd name="connsiteY2" fmla="*/ 2019300 h 2019300"/>
                <a:gd name="connsiteX0" fmla="*/ 1420425 w 1427988"/>
                <a:gd name="connsiteY0" fmla="*/ 0 h 1255371"/>
                <a:gd name="connsiteX1" fmla="*/ 70046 w 1427988"/>
                <a:gd name="connsiteY1" fmla="*/ 455271 h 1255371"/>
                <a:gd name="connsiteX2" fmla="*/ 197046 w 1427988"/>
                <a:gd name="connsiteY2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  <a:gd name="connsiteX0" fmla="*/ 1223379 w 1223379"/>
                <a:gd name="connsiteY0" fmla="*/ 0 h 1255371"/>
                <a:gd name="connsiteX1" fmla="*/ 0 w 1223379"/>
                <a:gd name="connsiteY1" fmla="*/ 1255371 h 125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379" h="1255371">
                  <a:moveTo>
                    <a:pt x="1223379" y="0"/>
                  </a:moveTo>
                  <a:cubicBezTo>
                    <a:pt x="1000781" y="742549"/>
                    <a:pt x="37403" y="397076"/>
                    <a:pt x="0" y="1255371"/>
                  </a:cubicBezTo>
                </a:path>
              </a:pathLst>
            </a:custGeom>
            <a:noFill/>
            <a:ln w="34925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34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021 -0.00232 L 0.0664 -0.07454 L 0.09375 -0.0338 L 0.10599 -0.07732 L 0.11276 -0.0662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-0.00185 0.00221 -0.00393 0.00365 -0.00509 C 0.00508 -0.00648 0.00508 -0.00648 0.00651 -0.00787 C 0.00703 -0.00856 0.00742 -0.00949 0.00807 -0.00972 C 0.00833 -0.00995 0.00859 -0.01018 0.00886 -0.01018 C 0.00951 -0.01087 0.01016 -0.0118 0.01094 -0.01203 C 0.01484 -0.01388 0.00833 -0.01087 0.01328 -0.01342 C 0.01393 -0.01388 0.01576 -0.01435 0.01641 -0.01435 C 0.01797 -0.01412 0.01966 -0.01412 0.02136 -0.01342 C 0.02201 -0.01319 0.02305 -0.01134 0.0237 -0.01064 C 0.02383 -0.01041 0.02422 -0.01041 0.02448 -0.01018 C 0.02474 -0.00972 0.02513 -0.00925 0.02552 -0.00879 C 0.02565 -0.00856 0.02604 -0.00856 0.0263 -0.00833 C 0.02656 -0.0081 0.02682 -0.00787 0.02708 -0.0074 C 0.02721 -0.00694 0.02734 -0.00648 0.02761 -0.00601 C 0.028 -0.00532 0.02852 -0.00509 0.02917 -0.00462 C 0.03112 -0.00115 0.02891 -0.00555 0.03021 -0.00138 C 0.03047 -0.00023 0.03099 0.0007 0.03151 0.00186 C 0.03229 0.00371 0.0332 0.00556 0.03412 0.00741 C 0.03451 0.00834 0.03503 0.00903 0.03542 0.01019 C 0.03711 0.01459 0.03568 0.01112 0.03776 0.01575 C 0.03802 0.01621 0.03815 0.0169 0.03854 0.0176 C 0.03867 0.01806 0.03906 0.01829 0.03932 0.01899 C 0.03958 0.01945 0.03984 0.02014 0.04011 0.02084 C 0.0405 0.022 0.04063 0.02269 0.04141 0.02362 C 0.04167 0.02385 0.04206 0.02408 0.04245 0.02454 C 0.04258 0.02431 0.04388 0.02385 0.04427 0.02362 C 0.04636 0.0213 0.04427 0.02269 0.04609 0.02176 C 0.04714 0.01875 0.04583 0.02176 0.04766 0.01945 C 0.04857 0.01806 0.04857 0.01737 0.04948 0.01575 C 0.04961 0.01505 0.05 0.01482 0.05026 0.01436 C 0.05078 0.01112 0.05 0.01459 0.05182 0.01112 C 0.05208 0.01042 0.05221 0.0095 0.05261 0.0088 C 0.05274 0.00811 0.05313 0.00788 0.05339 0.00741 C 0.05352 0.00695 0.05365 0.00625 0.05391 0.00602 C 0.05547 0.00186 0.05391 0.00602 0.05521 0.00278 C 0.0556 0.00278 0.05612 0.00278 0.05651 0.00325 C 0.05664 0.00348 0.05664 0.00394 0.05677 0.00463 C 0.05703 0.00695 0.0569 0.00718 0.05807 0.00973 C 0.05833 0.01019 0.05872 0.01065 0.05912 0.01112 C 0.0612 0.01366 0.06003 0.01227 0.06276 0.01482 C 0.06328 0.01528 0.06393 0.01598 0.06458 0.01667 C 0.06497 0.01713 0.06563 0.01737 0.06615 0.01806 C 0.06732 0.01922 0.06849 0.02061 0.06979 0.02223 C 0.07136 0.0213 0.07018 0.02223 0.07162 0.02038 C 0.0737 0.01713 0.07044 0.02269 0.0737 0.0176 C 0.07448 0.01598 0.07552 0.01459 0.0763 0.01297 C 0.07656 0.01227 0.07669 0.01158 0.07708 0.01112 C 0.07787 0.0095 0.07878 0.00788 0.07969 0.00649 C 0.07995 0.00579 0.08034 0.00533 0.08073 0.00463 C 0.08125 0.00325 0.08177 0.00209 0.08229 0.00093 C 0.08255 0 0.08268 -0.00092 0.08307 -0.00138 C 0.08359 -0.00277 0.08399 -0.00277 0.0849 -0.00324 C 0.08672 -0.00115 0.08438 -0.00416 0.08646 0.00047 C 0.08672 0.00093 0.08711 0.00116 0.0875 0.00186 C 0.08802 0.00278 0.08854 0.00394 0.08906 0.0051 C 0.08971 0.00649 0.09063 0.00926 0.09115 0.01112 C 0.09141 0.01227 0.0918 0.01343 0.09219 0.01482 C 0.09297 0.01737 0.09297 0.0169 0.09375 0.01991 C 0.09388 0.02061 0.09401 0.02176 0.09427 0.02269 C 0.0944 0.02338 0.09453 0.02408 0.09479 0.025 C 0.09492 0.0257 0.09518 0.02663 0.09531 0.02778 C 0.09544 0.0294 0.09544 0.03033 0.09583 0.03195 C 0.09649 0.03473 0.09609 0.03264 0.09688 0.03519 C 0.09701 0.03565 0.09714 0.03635 0.0974 0.03704 C 0.09753 0.03774 0.09792 0.03843 0.09818 0.03936 C 0.0987 0.04121 0.09805 0.04028 0.09896 0.0426 C 0.09909 0.04306 0.09948 0.04352 0.09974 0.04399 C 0.10117 0.0507 0.09922 0.04213 0.10078 0.04815 C 0.10091 0.04885 0.10104 0.04954 0.1013 0.05047 C 0.10143 0.05116 0.10182 0.05186 0.10208 0.05278 C 0.10274 0.05487 0.10313 0.05718 0.10365 0.05973 C 0.10404 0.06227 0.10417 0.06482 0.10469 0.0676 C 0.10469 0.06806 0.10482 0.06852 0.10495 0.06899 C 0.10521 0.07014 0.1056 0.07061 0.10625 0.07176 C 0.10703 0.07153 0.10807 0.07176 0.10886 0.0713 C 0.11003 0.07014 0.11094 0.06829 0.11198 0.06667 L 0.11432 0.0625 C 0.11458 0.06204 0.11484 0.06158 0.11511 0.06112 L 0.11563 0.05926 C 0.11589 0.05973 0.11615 0.05996 0.11641 0.06065 C 0.11654 0.06112 0.11654 0.06181 0.11667 0.0625 C 0.11667 0.06297 0.1168 0.0632 0.11693 0.06389 C 0.11719 0.06575 0.11706 0.06575 0.11745 0.06806 C 0.11745 0.06852 0.11758 0.06922 0.11771 0.06991 C 0.11797 0.07176 0.11836 0.07338 0.11875 0.07547 C 0.11888 0.07663 0.11901 0.07778 0.11927 0.07917 C 0.11927 0.07987 0.11927 0.08056 0.11953 0.08149 C 0.11953 0.08195 0.11979 0.08264 0.12005 0.08334 C 0.12031 0.0875 0.12005 0.08542 0.12083 0.08936 L 0.12109 0.09075 C 0.12109 0.09121 0.12109 0.09167 0.12136 0.09213 C 0.12188 0.09352 0.12201 0.09375 0.12266 0.09538 C 0.12266 0.09538 0.12279 0.09561 0.12292 0.09584 L 0.13203 0.07223 " pathEditMode="relative" ptsTypes="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78 0.00023 0.00156 0.00023 0.00234 0.00092 C 0.0026 0.00092 0.0026 0.00162 0.00286 0.00231 C 0.00325 0.00347 0.00351 0.00486 0.0039 0.00648 C 0.00429 0.00833 0.0039 0.00764 0.00469 0.00972 C 0.00482 0.01018 0.00508 0.01041 0.00521 0.01111 C 0.00534 0.0118 0.00534 0.01296 0.00573 0.01389 C 0.0069 0.01713 0.00534 0.01296 0.00703 0.01713 C 0.00716 0.01736 0.00729 0.01805 0.00755 0.01852 C 0.00768 0.01967 0.00768 0.02129 0.00833 0.02222 C 0.00846 0.02245 0.00885 0.02245 0.00911 0.02268 C 0.01198 0.02639 0.00911 0.02315 0.01666 0.02453 C 0.01719 0.02453 0.01823 0.02546 0.01823 0.02546 C 0.01849 0.02592 0.01862 0.02639 0.01901 0.02685 C 0.02109 0.02963 0.01979 0.02639 0.02265 0.03148 C 0.02291 0.03194 0.02318 0.03217 0.02344 0.03287 C 0.0237 0.03356 0.02383 0.03449 0.02422 0.03518 C 0.02448 0.03565 0.02487 0.03611 0.02526 0.03657 C 0.02552 0.03727 0.02578 0.03796 0.02604 0.03889 C 0.02617 0.03958 0.02643 0.04143 0.02656 0.04213 C 0.02656 0.04259 0.02669 0.04305 0.02682 0.04352 C 0.02682 0.04676 0.02591 0.05092 0.02708 0.0537 C 0.02721 0.05393 0.03138 0.05324 0.03255 0.05278 C 0.03307 0.05231 0.03411 0.05185 0.03411 0.05185 C 0.03489 0.05208 0.03568 0.05208 0.03646 0.05278 C 0.03672 0.05301 0.03737 0.05625 0.0375 0.05648 C 0.03737 0.05972 0.03724 0.06296 0.03724 0.0662 C 0.03711 0.06736 0.03698 0.06852 0.03698 0.0699 C 0.03685 0.07106 0.03672 0.07268 0.03672 0.07407 C 0.03672 0.07546 0.03646 0.07685 0.03698 0.07824 C 0.0375 0.08009 0.04088 0.07986 0.0414 0.08009 C 0.04193 0.08032 0.04232 0.08055 0.04297 0.08102 C 0.04336 0.08102 0.04401 0.08125 0.04453 0.08148 C 0.04479 0.08148 0.04518 0.08171 0.04557 0.08194 C 0.04596 0.0824 0.04635 0.08287 0.04687 0.08333 C 0.04713 0.08356 0.04752 0.08379 0.04791 0.08426 C 0.04883 0.08518 0.04909 0.08588 0.05 0.0875 C 0.05065 0.09143 0.05026 0.08889 0.05 0.09768 C 0.04987 0.0993 0.04961 0.10069 0.04948 0.10231 C 0.04948 0.1037 0.04935 0.10532 0.04974 0.10694 C 0.04987 0.10787 0.05052 0.10856 0.05104 0.10926 C 0.05208 0.11041 0.05377 0.11111 0.05495 0.11203 C 0.05573 0.1125 0.05664 0.11319 0.05755 0.11389 C 0.05937 0.11504 0.06133 0.11574 0.06328 0.11713 C 0.06432 0.11782 0.06536 0.11875 0.0664 0.1199 C 0.06784 0.12129 0.06966 0.12384 0.07083 0.12639 C 0.07122 0.12731 0.07148 0.12847 0.07187 0.12963 C 0.07239 0.13495 0.07265 0.13264 0.07187 0.13657 C 0.07278 0.1368 0.07396 0.13703 0.07474 0.13842 C 0.075 0.13889 0.07526 0.13958 0.07552 0.14028 C 0.07565 0.14074 0.07578 0.14143 0.07604 0.14213 C 0.07656 0.14467 0.07656 0.14745 0.07864 0.14861 C 0.08242 0.15046 0.07838 0.14815 0.08229 0.15092 C 0.08294 0.15139 0.08385 0.15162 0.08463 0.15231 C 0.08554 0.15301 0.08646 0.1537 0.08724 0.15509 C 0.08815 0.15671 0.08763 0.15625 0.0888 0.15694 C 0.08997 0.15671 0.09114 0.15671 0.09245 0.15648 C 0.09284 0.15625 0.09453 0.15416 0.09479 0.15416 C 0.09518 0.1537 0.0957 0.15347 0.09635 0.15324 C 0.09674 0.15301 0.09726 0.15278 0.09791 0.15278 C 0.09922 0.15231 0.10065 0.15208 0.10208 0.15185 C 0.10521 0.15069 0.1039 0.15115 0.10599 0.15046 C 0.10651 0.15069 0.10703 0.15092 0.10755 0.15139 C 0.10963 0.15301 0.10807 0.15208 0.10963 0.15416 C 0.11002 0.15463 0.11041 0.15486 0.11094 0.15555 C 0.11133 0.15602 0.11172 0.15671 0.11224 0.1574 C 0.1125 0.15764 0.11263 0.15833 0.11302 0.15879 C 0.11328 0.15903 0.11367 0.15926 0.11406 0.15972 C 0.11536 0.16111 0.11406 0.16018 0.11588 0.16111 C 0.11706 0.16088 0.11823 0.16111 0.11953 0.16065 C 0.11992 0.16041 0.12018 0.15972 0.12057 0.15926 C 0.12174 0.1574 0.12109 0.15787 0.12213 0.15509 C 0.12239 0.15393 0.12278 0.15324 0.12318 0.15231 C 0.12357 0.15046 0.12448 0.14676 0.12448 0.14676 C 0.12448 0.14583 0.12422 0.14444 0.12474 0.14398 C 0.125 0.14352 0.12513 0.14514 0.12526 0.14583 C 0.12552 0.14722 0.12539 0.14815 0.12578 0.14953 C 0.12591 0.15023 0.12682 0.15208 0.12708 0.15278 C 0.12721 0.15301 0.12734 0.1537 0.1276 0.15416 C 0.12773 0.1544 0.12812 0.15463 0.12838 0.15509 C 0.12864 0.15532 0.12877 0.15625 0.12916 0.15648 C 0.12969 0.15671 0.13034 0.15648 0.13099 0.15648 L 0.13099 0.15648 L 0.12943 0.15694 L 0.12943 0.15694 " pathEditMode="relative" ptsTypes="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3 0 0.00273 0.00023 0.00403 0.00046 C 0.00859 0.00092 0.00351 0.00069 0.00898 0.00139 C 0.01184 0.00162 0.02044 0.00208 0.02278 0.00231 C 0.02968 0.0037 0.02486 0.00277 0.03164 0.0037 C 0.03411 0.00393 0.03658 0.0044 0.03893 0.00463 L 0.04986 0.00509 L 0.07408 0.00463 C 0.0746 0.0044 0.075 0.00416 0.07539 0.00416 C 0.07656 0.0037 0.07825 0.00301 0.07929 0.00231 C 0.07981 0.00185 0.0802 0.00139 0.08059 0.00092 C 0.08151 -0.00023 0.08229 -0.00139 0.08294 -0.00278 C 0.08333 -0.00371 0.08372 -0.00463 0.08398 -0.00556 C 0.08398 -0.00903 0.08411 -0.0125 0.08372 -0.01574 C 0.08359 -0.0176 0.08294 -0.01898 0.08242 -0.02037 C 0.0819 -0.02269 0.0819 -0.02292 0.08085 -0.025 C 0.0802 -0.02662 0.07968 -0.02848 0.07877 -0.02963 C 0.07851 -0.0301 0.07812 -0.03056 0.07773 -0.03102 C 0.07747 -0.03172 0.07734 -0.03241 0.07695 -0.03287 C 0.07695 -0.0331 0.07526 -0.03542 0.07486 -0.03565 C 0.07447 -0.03611 0.07408 -0.03611 0.07356 -0.03611 C 0.0733 -0.03635 0.07304 -0.03658 0.07278 -0.03658 C 0.07174 -0.03658 0.0707 -0.03658 0.06966 -0.03611 C 0.06914 -0.03611 0.06848 -0.03565 0.06783 -0.03519 C 0.06757 -0.03519 0.06731 -0.03496 0.06705 -0.03473 C 0.0651 -0.0331 0.06744 -0.03473 0.06549 -0.03334 C 0.06419 -0.02986 0.06484 -0.03172 0.06367 -0.02824 C 0.0638 -0.02639 0.0638 -0.02454 0.06393 -0.02269 C 0.06406 -0.02153 0.06484 -0.02107 0.06523 -0.02037 C 0.06562 -0.02014 0.06601 -0.01945 0.06627 -0.01898 C 0.06718 -0.01806 0.06796 -0.01667 0.06888 -0.01621 C 0.0694 -0.01621 0.06979 -0.01598 0.07018 -0.01574 C 0.07135 -0.01528 0.07174 -0.01482 0.07278 -0.01435 C 0.07356 -0.01435 0.07682 -0.01343 0.07799 -0.01297 C 0.07838 -0.01297 0.07877 -0.01273 0.07903 -0.0125 C 0.08059 -0.01273 0.08216 -0.01273 0.08372 -0.01297 C 0.0858 -0.01343 0.08476 -0.01366 0.08606 -0.01528 C 0.08645 -0.01574 0.08684 -0.01598 0.0871 -0.01621 C 0.08802 -0.0176 0.0888 -0.01945 0.08945 -0.02084 C 0.08958 -0.0213 0.08958 -0.02199 0.08971 -0.02223 C 0.0901 -0.02361 0.09075 -0.02593 0.09075 -0.02593 C 0.09088 -0.02685 0.09101 -0.02801 0.09101 -0.02871 C 0.09114 -0.0294 0.09127 -0.0301 0.09127 -0.03056 C 0.0914 -0.03148 0.09153 -0.03241 0.09153 -0.03334 C 0.09153 -0.03658 0.09153 -0.03959 0.09127 -0.0426 C 0.09127 -0.04352 0.09088 -0.04422 0.09075 -0.04491 C 0.09062 -0.0463 0.09036 -0.04885 0.08997 -0.05047 C 0.08984 -0.05116 0.08971 -0.05185 0.08945 -0.05232 C 0.08893 -0.05463 0.08958 -0.05301 0.08867 -0.05556 C 0.08697 -0.06065 0.08841 -0.05672 0.08684 -0.05973 C 0.08671 -0.06019 0.08658 -0.06088 0.08632 -0.06111 C 0.08567 -0.06227 0.08333 -0.06551 0.0819 -0.06667 C 0.08164 -0.0669 0.08138 -0.06713 0.08111 -0.06713 C 0.08033 -0.0676 0.07968 -0.0676 0.07877 -0.06806 C 0.07838 -0.06852 0.07799 -0.06875 0.07747 -0.06898 C 0.07656 -0.06968 0.07565 -0.06968 0.0746 -0.06991 C 0.07395 -0.06991 0.07317 -0.07014 0.07252 -0.06945 C 0.07174 -0.06898 0.07161 -0.06667 0.07148 -0.06528 C 0.07174 -0.0632 0.07161 -0.06158 0.07252 -0.05973 C 0.07291 -0.05926 0.07343 -0.05903 0.07382 -0.05834 C 0.07682 -0.0544 0.07278 -0.05903 0.07539 -0.05648 C 0.07578 -0.05625 0.07591 -0.05602 0.07617 -0.05556 C 0.07721 -0.05463 0.07825 -0.05371 0.07929 -0.05278 C 0.07994 -0.05232 0.08059 -0.05185 0.08111 -0.05139 C 0.08242 -0.0507 0.08359 -0.05047 0.08476 -0.04954 C 0.08645 -0.04838 0.08567 -0.04885 0.08736 -0.04815 C 0.08945 -0.04838 0.09153 -0.04815 0.09361 -0.04861 C 0.09414 -0.04885 0.0944 -0.04977 0.09466 -0.05 C 0.09544 -0.05093 0.09609 -0.05162 0.09674 -0.05232 C 0.09726 -0.05301 0.09791 -0.05348 0.0983 -0.05417 C 0.09973 -0.05648 0.10052 -0.05787 0.10143 -0.06019 C 0.10182 -0.06111 0.10234 -0.06204 0.10247 -0.06297 C 0.1026 -0.06343 0.1026 -0.06412 0.10273 -0.06435 C 0.10286 -0.06505 0.10312 -0.06574 0.10325 -0.06621 C 0.10338 -0.0669 0.10351 -0.0676 0.10351 -0.06806 C 0.10351 -0.07037 0.10351 -0.07292 0.10325 -0.075 C 0.10325 -0.0757 0.10286 -0.07593 0.10273 -0.07639 C 0.1026 -0.07685 0.1026 -0.07755 0.10247 -0.07778 C 0.10234 -0.07848 0.10208 -0.07871 0.10195 -0.07917 C 0.10182 -0.07963 0.10195 -0.08033 0.10169 -0.08056 C 0.10143 -0.08148 0.10104 -0.08195 0.10065 -0.08241 C 0.09947 -0.08496 0.10052 -0.08403 0.09908 -0.08473 C 0.09882 -0.08519 0.09869 -0.08588 0.0983 -0.08611 C 0.09817 -0.08658 0.09778 -0.08635 0.09752 -0.08658 C 0.09713 -0.08704 0.09687 -0.08773 0.09648 -0.08797 C 0.09622 -0.08843 0.09609 -0.08889 0.0957 -0.08889 C 0.09414 -0.08935 0.09244 -0.08935 0.09075 -0.08935 C 0.08945 -0.08912 0.08815 -0.08935 0.08684 -0.08843 C 0.08645 -0.0882 0.08619 -0.08727 0.0858 -0.08658 C 0.08541 -0.08588 0.08476 -0.0838 0.08476 -0.0838 C 0.08489 -0.08287 0.08476 -0.08195 0.08502 -0.08102 C 0.08515 -0.08079 0.08763 -0.07778 0.08815 -0.07732 C 0.09036 -0.07593 0.09205 -0.075 0.09414 -0.07408 C 0.09492 -0.07385 0.0957 -0.07361 0.09648 -0.07315 C 0.09739 -0.07292 0.0983 -0.07223 0.09908 -0.07176 C 0.09973 -0.07153 0.10338 -0.07107 0.10377 -0.07084 C 0.10729 -0.07107 0.1108 -0.07084 0.11419 -0.0713 C 0.11536 -0.07153 0.11549 -0.07292 0.11601 -0.07408 C 0.1164 -0.07523 0.11692 -0.07593 0.11731 -0.07685 C 0.11757 -0.07732 0.1177 -0.07778 0.11783 -0.07824 C 0.11809 -0.07894 0.11809 -0.07963 0.11835 -0.0801 C 0.11875 -0.08102 0.11914 -0.08148 0.1194 -0.08195 C 0.1207 -0.08889 0.11822 -0.07616 0.12018 -0.08519 C 0.12135 -0.09098 0.11822 -0.08079 0.122 -0.0926 C 0.12304 -0.09584 0.12317 -0.09584 0.12382 -0.09908 C 0.12408 -0.10047 0.12473 -0.10394 0.12486 -0.1051 C 0.125 -0.10602 0.12513 -0.10718 0.12513 -0.10787 C 0.12526 -0.1088 0.12539 -0.10949 0.12539 -0.11019 C 0.12552 -0.11343 0.12539 -0.11667 0.12539 -0.11991 L 0.12539 -0.11991 " pathEditMode="relative" ptsTypes="AAA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78 -0.00046 0.00169 -0.00116 0.0026 -0.00139 C 0.00299 -0.00162 0.00338 -0.00185 0.0039 -0.00185 C 0.00716 -0.00324 0.00221 -0.00139 0.00625 -0.00278 C 0.00651 -0.00324 0.0069 -0.0037 0.00729 -0.0037 C 0.00768 -0.00416 0.00833 -0.00416 0.00885 -0.00416 C 0.00924 -0.0044 0.00963 -0.00463 0.01015 -0.00463 C 0.01276 -0.00463 0.01549 -0.00463 0.01823 -0.00416 C 0.01875 -0.00416 0.01914 -0.0037 0.01979 -0.00324 C 0.02278 -0.00185 0.02096 -0.00324 0.02422 -0.00092 C 0.03177 0.00394 0.02721 0.0007 0.03229 0.00509 C 0.03489 0.00718 0.03411 0.00625 0.03646 0.0088 C 0.03698 0.00926 0.0375 0.00972 0.03802 0.01065 C 0.03854 0.01134 0.03945 0.01459 0.03984 0.01528 C 0.0401 0.01574 0.04036 0.01597 0.04062 0.01667 C 0.04114 0.01783 0.04153 0.01991 0.04245 0.02084 C 0.0431 0.0213 0.04388 0.02222 0.04479 0.02269 C 0.04518 0.02269 0.04557 0.02292 0.04609 0.02315 C 0.04661 0.02338 0.047 0.02384 0.04765 0.02408 C 0.04805 0.02408 0.05117 0.02477 0.05156 0.025 C 0.05599 0.02477 0.06055 0.02477 0.0651 0.02454 C 0.06588 0.02431 0.06953 0.02338 0.07109 0.02315 C 0.07344 0.02315 0.07578 0.02292 0.07812 0.02361 C 0.07917 0.02384 0.08021 0.02454 0.08125 0.02546 C 0.08177 0.02593 0.08229 0.02616 0.08281 0.02685 C 0.08437 0.02871 0.08502 0.02963 0.0862 0.03241 C 0.08698 0.03449 0.08711 0.03542 0.08776 0.03796 C 0.08828 0.0456 0.08802 0.04213 0.08854 0.04815 C 0.0888 0.05926 0.08893 0.07037 0.08958 0.08148 C 0.08958 0.08241 0.09023 0.0831 0.09062 0.08426 C 0.09388 0.09398 0.08932 0.08079 0.09219 0.08796 C 0.09245 0.08866 0.09297 0.09121 0.09323 0.09213 C 0.09323 0.09306 0.09336 0.09398 0.09349 0.09491 C 0.09362 0.09584 0.09375 0.09699 0.09401 0.09815 C 0.09401 0.09884 0.09414 0.09954 0.09427 0.10046 C 0.09414 0.10371 0.09427 0.10718 0.09401 0.11065 C 0.09388 0.11181 0.09336 0.11273 0.09323 0.11389 C 0.09245 0.11713 0.09284 0.11621 0.09193 0.11945 C 0.0914 0.1206 0.09036 0.12292 0.0901 0.12454 C 0.08984 0.12523 0.08971 0.12639 0.08958 0.12732 C 0.08672 0.1382 0.09062 0.1213 0.08828 0.13195 C 0.08776 0.13959 0.08763 0.1382 0.08854 0.15 C 0.08854 0.15046 0.0888 0.15093 0.08906 0.15139 C 0.09219 0.15926 0.08698 0.14607 0.09062 0.15556 C 0.09075 0.15602 0.09101 0.15671 0.0914 0.15741 C 0.09258 0.15949 0.0931 0.16019 0.09453 0.16158 C 0.09531 0.16227 0.09609 0.16296 0.09713 0.16343 C 0.09752 0.16343 0.09818 0.16366 0.0987 0.16389 C 0.09909 0.16389 0.09948 0.16412 0.1 0.16435 C 0.1069 0.16459 0.11406 0.16459 0.12109 0.16482 C 0.12357 0.16621 0.12226 0.16551 0.1276 0.16482 C 0.12851 0.16459 0.13008 0.16389 0.13125 0.16343 C 0.13281 0.16343 0.1345 0.16343 0.1362 0.16389 C 0.13698 0.16389 0.13698 0.16459 0.13776 0.16528 C 0.13789 0.16528 0.13828 0.16551 0.13854 0.16574 C 0.14075 0.16736 0.13841 0.16597 0.14036 0.16713 L 0.14193 0.1713 C 0.14206 0.17176 0.14219 0.17222 0.14245 0.17269 L 0.14401 0.17454 C 0.14453 0.17431 0.14518 0.17431 0.14583 0.17408 C 0.14609 0.17384 0.14635 0.17338 0.14661 0.17315 C 0.14765 0.17084 0.14739 0.1706 0.14818 0.16852 C 0.14831 0.16783 0.14844 0.16759 0.1487 0.16713 C 0.1487 0.16644 0.1487 0.16574 0.14896 0.16528 C 0.14935 0.16366 0.14987 0.16227 0.15052 0.16111 C 0.15078 0.16042 0.15104 0.15972 0.1513 0.15926 C 0.15143 0.15834 0.15156 0.15764 0.15182 0.15695 C 0.15221 0.15533 0.15299 0.15394 0.15338 0.15232 C 0.15364 0.15046 0.15403 0.14861 0.15443 0.14676 C 0.15508 0.1419 0.15469 0.14421 0.15547 0.13982 C 0.15638 0.12176 0.15495 0.14746 0.15625 0.12963 C 0.15638 0.12639 0.15651 0.12292 0.15677 0.11991 C 0.15677 0.11829 0.15677 0.11667 0.15703 0.11528 L 0.15755 0.11158 C 0.15755 0.10787 0.15768 0.1044 0.15781 0.10093 C 0.15781 0.09769 0.15794 0.09468 0.15807 0.09167 C 0.1582 0.07315 0.15807 0.05486 0.15833 0.03658 C 0.15833 0.03588 0.15859 0.03519 0.15885 0.03472 C 0.15911 0.0331 0.1595 0.03148 0.15989 0.03009 C 0.15989 0.02963 0.16002 0.02894 0.16015 0.02871 C 0.16055 0.02662 0.16055 0.02709 0.1612 0.02546 C 0.16146 0.02454 0.16172 0.02384 0.16198 0.02315 C 0.1625 0.01921 0.16185 0.02292 0.16276 0.01991 C 0.16315 0.01806 0.16328 0.01736 0.16354 0.01574 C 0.16315 0.01204 0.1638 0.01296 0.16172 0.01296 L 0.16172 0.01296 " pathEditMode="relative" ptsTypes="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04 -0.00139 0.00234 -0.00231 0.00338 -0.0037 C 0.00807 -0.00926 0.0013 -0.00347 0.00729 -0.00972 C 0.00781 -0.01041 0.00833 -0.01018 0.00885 -0.01065 C 0.00937 -0.01111 0.00989 -0.01203 0.01041 -0.0125 C 0.01094 -0.01296 0.01146 -0.01319 0.01198 -0.01342 C 0.01289 -0.01366 0.01393 -0.01366 0.01471 -0.01389 C 0.01549 -0.01412 0.01601 -0.01435 0.01666 -0.01481 C 0.01979 -0.01435 0.02305 -0.01389 0.02604 -0.01342 C 0.02656 -0.01319 0.02682 -0.01273 0.02721 -0.0125 C 0.02786 -0.01227 0.02864 -0.01227 0.02916 -0.01203 C 0.02982 -0.0118 0.03021 -0.01134 0.03073 -0.01111 C 0.03164 -0.01088 0.03268 -0.01088 0.03346 -0.01065 C 0.03476 -0.01018 0.03581 -0.00949 0.03698 -0.00926 C 0.03828 -0.00879 0.03971 -0.00879 0.04088 -0.00833 C 0.0431 -0.0081 0.04505 -0.00741 0.04713 -0.00694 C 0.05208 -0.00625 0.04987 -0.00671 0.05377 -0.00555 C 0.05625 -0.00602 0.05885 -0.00578 0.0612 -0.00648 C 0.06172 -0.00648 0.06198 -0.00741 0.06237 -0.00787 C 0.06289 -0.00833 0.06341 -0.00879 0.06393 -0.00926 C 0.06562 -0.01366 0.06497 -0.01227 0.06901 -0.01759 C 0.07122 -0.02014 0.07383 -0.02176 0.07565 -0.025 C 0.07864 -0.03032 0.07695 -0.0287 0.08034 -0.03055 C 0.08086 -0.03125 0.08346 -0.03472 0.08385 -0.03472 C 0.08646 -0.03472 0.08893 -0.03356 0.09127 -0.03287 C 0.09193 -0.03264 0.09245 -0.03241 0.09284 -0.03194 C 0.09349 -0.03171 0.09401 -0.03125 0.0944 -0.03055 C 0.09505 -0.02986 0.09544 -0.0287 0.09596 -0.02778 C 0.09635 -0.02731 0.09687 -0.02708 0.09713 -0.02639 C 0.09778 -0.02592 0.09831 -0.02523 0.0987 -0.02453 C 0.09948 -0.02338 0.1 -0.02199 0.10065 -0.02083 C 0.10104 -0.02037 0.10143 -0.01991 0.10182 -0.01944 C 0.10534 -0.0162 0.10469 -0.01666 0.1069 -0.01528 C 0.10833 -0.01574 0.10989 -0.01574 0.1112 -0.0162 C 0.11211 -0.01643 0.11289 -0.0169 0.11354 -0.01759 C 0.11575 -0.01898 0.11797 -0.02014 0.11979 -0.02222 C 0.12213 -0.025 0.12448 -0.02778 0.12682 -0.03009 C 0.13906 -0.04074 0.12239 -0.02569 0.13463 -0.0375 C 0.13646 -0.03935 0.13841 -0.04051 0.1401 -0.04259 C 0.14245 -0.04491 0.1414 -0.04421 0.14323 -0.04514 C 0.14922 -0.04491 0.15534 -0.04514 0.1612 -0.04444 C 0.1625 -0.04444 0.16237 -0.0419 0.16237 -0.04398 L 0.16237 -0.04398 " pathEditMode="relative" ptsTypes="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82 -0.00185 0.00573 -0.00486 0.00742 -0.00764 C 0.00872 -0.01018 0.00833 -0.00995 0.01015 -0.01111 C 0.01041 -0.01157 0.0108 -0.0118 0.01132 -0.0118 C 0.0138 -0.01227 0.01653 -0.01227 0.01914 -0.0125 C 0.02122 -0.01389 0.01927 -0.0125 0.02148 -0.01458 C 0.02356 -0.0169 0.02291 -0.01551 0.02539 -0.01875 C 0.02591 -0.01967 0.0263 -0.02083 0.02695 -0.02153 C 0.02929 -0.02569 0.02903 -0.0243 0.03125 -0.02847 C 0.03177 -0.02963 0.03216 -0.03102 0.03281 -0.03194 C 0.03489 -0.03634 0.03463 -0.03472 0.03672 -0.03958 C 0.03776 -0.04236 0.0388 -0.04514 0.03984 -0.04791 C 0.04023 -0.04907 0.04049 -0.05046 0.04101 -0.05139 C 0.04127 -0.05208 0.04179 -0.05231 0.04218 -0.05278 L 0.04804 -0.05208 C 0.04948 -0.05208 0.05078 -0.05139 0.05234 -0.05139 C 0.05638 -0.05139 0.06041 -0.05185 0.06445 -0.05208 C 0.06536 -0.05162 0.0664 -0.05185 0.06718 -0.05069 C 0.06757 -0.05023 0.06731 -0.04884 0.06757 -0.04791 C 0.0677 -0.04722 0.0681 -0.04653 0.06836 -0.04583 C 0.06849 -0.04514 0.06849 -0.04444 0.06875 -0.04375 C 0.06914 -0.04236 0.06953 -0.04051 0.07031 -0.03958 C 0.07291 -0.03657 0.07174 -0.0375 0.07382 -0.03611 C 0.07669 -0.03634 0.07955 -0.03657 0.08242 -0.0368 C 0.08307 -0.03703 0.08463 -0.03773 0.08554 -0.03819 C 0.08606 -0.03866 0.08645 -0.03935 0.08711 -0.03958 C 0.08776 -0.04004 0.08867 -0.04004 0.08945 -0.04028 C 0.08997 -0.04051 0.09049 -0.04074 0.09101 -0.04097 C 0.09153 -0.04097 0.09427 -0.04074 0.09531 -0.03958 C 0.09856 -0.03634 0.09531 -0.03842 0.09804 -0.0368 C 0.09974 -0.03703 0.10143 -0.03703 0.10312 -0.0375 C 0.10481 -0.03819 0.10547 -0.03912 0.10703 -0.04028 C 0.10755 -0.04097 0.1082 -0.04166 0.10898 -0.04166 C 0.11158 -0.04236 0.11445 -0.04213 0.11718 -0.04236 C 0.11888 -0.04352 0.1207 -0.04398 0.12226 -0.04583 C 0.12513 -0.04977 0.12239 -0.04629 0.12617 -0.05 C 0.12656 -0.05046 0.12682 -0.05116 0.12734 -0.05139 C 0.12903 -0.05278 0.12851 -0.05162 0.13007 -0.05278 C 0.13333 -0.05578 0.13047 -0.0544 0.13398 -0.05555 C 0.13437 -0.05602 0.13463 -0.05671 0.13515 -0.05694 C 0.13541 -0.05741 0.13593 -0.05717 0.13632 -0.05764 C 0.13658 -0.05833 0.13789 -0.06157 0.13828 -0.0625 C 0.13893 -0.06227 0.13945 -0.0618 0.14023 -0.0618 C 0.14179 -0.0618 0.14336 -0.06203 0.14492 -0.0625 C 0.14544 -0.06273 0.14596 -0.06342 0.14648 -0.06389 C 0.14687 -0.06458 0.14882 -0.0669 0.14922 -0.06736 C 0.14961 -0.06828 0.15 -0.06921 0.15039 -0.07014 C 0.15039 -0.07129 0.15117 -0.07708 0.15117 -0.07778 C 0.15117 -0.08426 0.1513 -0.09051 0.15078 -0.09653 C 0.15065 -0.09768 0.14974 -0.09699 0.14922 -0.09722 C 0.14791 -0.09699 0.14596 -0.09676 0.14492 -0.09514 C 0.1431 -0.09305 0.14244 -0.09143 0.14179 -0.08819 C 0.14153 -0.08773 0.14153 -0.0868 0.1414 -0.08611 C 0.14153 -0.08403 0.14127 -0.08194 0.14179 -0.07986 C 0.14192 -0.07893 0.1427 -0.0787 0.14336 -0.07847 L 0.15195 -0.07916 C 0.15273 -0.0794 0.15351 -0.07963 0.15429 -0.07986 C 0.15507 -0.08032 0.15573 -0.08125 0.15664 -0.08125 L 0.16484 -0.08125 L 0.16484 -0.08125 " pathEditMode="relative" ptsTypes="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43 -0.00069 0.00287 -0.00139 0.0043 -0.00208 C 0.00482 -0.00254 0.00521 -0.00347 0.00586 -0.00347 C 0.00768 -0.0037 0.00951 -0.00301 0.01133 -0.00277 C 0.01211 -0.00139 0.01315 -0.00046 0.01367 0.00139 C 0.01458 0.00486 0.01406 0.00324 0.01524 0.00625 C 0.01563 0.00973 0.01563 0.00973 0.01641 0.01389 C 0.01641 0.01459 0.01654 0.01528 0.0168 0.01598 C 0.01693 0.01667 0.01732 0.01736 0.01758 0.01806 C 0.01771 0.01875 0.01758 0.01945 0.01797 0.02014 C 0.01914 0.02269 0.01992 0.02269 0.02149 0.02431 C 0.02214 0.02477 0.02279 0.02547 0.02344 0.02639 C 0.02383 0.02662 0.02409 0.02732 0.02461 0.02778 C 0.02513 0.02801 0.02591 0.02801 0.02656 0.02848 C 0.02721 0.02871 0.02774 0.0294 0.02852 0.02986 C 0.02995 0.03033 0.0332 0.03125 0.0332 0.03125 C 0.0362 0.03102 0.03919 0.03102 0.04219 0.03056 C 0.04297 0.03033 0.04375 0.02963 0.04453 0.02917 C 0.04909 0.02616 0.04349 0.0294 0.04883 0.0257 C 0.05065 0.02431 0.05117 0.02408 0.05313 0.02361 C 0.05352 0.02315 0.05378 0.02246 0.0543 0.02223 C 0.05456 0.02176 0.05495 0.02153 0.05547 0.02153 C 0.05703 0.02061 0.05742 0.02061 0.05938 0.02014 C 0.06289 0.02061 0.06641 0.02014 0.06992 0.02153 C 0.07201 0.02223 0.07383 0.02454 0.07578 0.02639 C 0.07761 0.02801 0.07943 0.0294 0.08086 0.03264 C 0.08164 0.03449 0.08255 0.03611 0.0832 0.0382 C 0.08386 0.04051 0.08425 0.04167 0.08477 0.04422 C 0.0849 0.04514 0.08503 0.04607 0.08516 0.04699 C 0.08477 0.05 0.08451 0.05324 0.08399 0.05602 C 0.08346 0.0588 0.08229 0.06135 0.08164 0.06366 C 0.08073 0.06644 0.08034 0.06968 0.0793 0.07199 C 0.07643 0.07824 0.07865 0.07292 0.07695 0.07824 C 0.07617 0.08056 0.07539 0.08311 0.07461 0.08519 C 0.07435 0.08588 0.07396 0.08658 0.07383 0.08727 C 0.07357 0.08797 0.07357 0.08866 0.07344 0.08936 C 0.07318 0.09028 0.07292 0.09121 0.07266 0.09213 C 0.07253 0.09306 0.07227 0.09398 0.07227 0.09491 C 0.07227 0.09769 0.07266 0.10209 0.07344 0.10463 C 0.0737 0.10556 0.07383 0.10648 0.07422 0.10741 C 0.07448 0.10857 0.07474 0.10973 0.07539 0.11019 C 0.07604 0.11111 0.07682 0.11111 0.07774 0.11158 C 0.07813 0.11181 0.07878 0.11204 0.0793 0.11227 C 0.07969 0.1125 0.07995 0.11297 0.08047 0.11297 C 0.08151 0.11343 0.08281 0.11343 0.08399 0.11366 C 0.08425 0.11436 0.08464 0.11505 0.08477 0.11574 C 0.0849 0.12107 0.08425 0.12778 0.08399 0.13311 C 0.08425 0.14676 0.08281 0.14607 0.08516 0.15324 C 0.08542 0.1544 0.08581 0.15579 0.08633 0.15672 C 0.08659 0.15741 0.08711 0.15764 0.0875 0.15811 C 0.08893 0.16204 0.08737 0.15857 0.08945 0.16158 C 0.08998 0.1625 0.09037 0.16366 0.09102 0.16436 C 0.09154 0.16528 0.09466 0.16829 0.09531 0.16852 C 0.0961 0.16898 0.09714 0.16898 0.09805 0.16922 C 0.09987 0.16991 0.09961 0.16968 0.10117 0.17061 C 0.11511 0.16968 0.10886 0.17176 0.12031 0.16574 L 0.12031 0.16574 C 0.1211 0.16551 0.12188 0.16551 0.12266 0.16505 C 0.12344 0.16482 0.125 0.16366 0.125 0.16366 L 0.13711 0.16436 C 0.13815 0.16459 0.13919 0.16436 0.14024 0.16505 C 0.14141 0.16598 0.14232 0.16783 0.14336 0.16922 C 0.14388 0.16991 0.14427 0.17107 0.14492 0.1713 L 0.14649 0.17199 C 0.14688 0.17269 0.14727 0.17338 0.14766 0.17408 C 0.14792 0.17477 0.14805 0.1757 0.14844 0.17616 C 0.1487 0.17662 0.14922 0.17662 0.14961 0.17686 C 0.15 0.17755 0.15013 0.17894 0.15078 0.17894 C 0.16068 0.18102 0.15391 0.17871 0.15781 0.17755 C 0.15873 0.17732 0.1599 0.17709 0.16094 0.17686 C 0.16146 0.17639 0.16185 0.17593 0.1625 0.17547 C 0.16302 0.175 0.16537 0.17431 0.16602 0.17408 C 0.16992 0.17061 0.16419 0.17547 0.1711 0.1713 C 0.17149 0.17107 0.17175 0.17037 0.17227 0.16991 C 0.17513 0.16736 0.17396 0.16991 0.17735 0.16505 C 0.17878 0.16297 0.1806 0.15926 0.18164 0.15602 C 0.18203 0.15417 0.18229 0.15232 0.18281 0.15047 C 0.1832 0.14861 0.18386 0.14699 0.18438 0.14491 C 0.18607 0.13704 0.18724 0.12963 0.18828 0.1213 C 0.18854 0.11875 0.18867 0.11621 0.18906 0.11366 C 0.18919 0.11204 0.18958 0.11042 0.18985 0.1088 C 0.19011 0.10648 0.19037 0.10417 0.19063 0.10186 C 0.19076 0.10047 0.19063 0.09908 0.19102 0.09769 C 0.19154 0.09514 0.19232 0.09352 0.19375 0.09213 C 0.19401 0.0919 0.1944 0.09167 0.19492 0.09144 C 0.19922 0.09028 0.19818 0.09306 0.19922 0.08936 L 0.19922 0.08936 " pathEditMode="relative" ptsTypes="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04 -0.00232 0.00234 -0.0044 0.00338 -0.00695 C 0.0039 -0.00764 0.00416 -0.0088 0.00468 -0.00972 C 0.00521 -0.01042 0.00599 -0.01088 0.00651 -0.01158 C 0.00703 -0.01227 0.00807 -0.01482 0.00885 -0.01528 C 0.01067 -0.01574 0.0125 -0.01574 0.01432 -0.01574 C 0.01484 -0.01621 0.01536 -0.01644 0.01588 -0.01667 C 0.01744 -0.01713 0.02005 -0.01759 0.02135 -0.01806 L 0.03047 -0.01945 C 0.0388 -0.01898 0.04713 -0.01898 0.05547 -0.01806 C 0.05586 -0.01783 0.05586 -0.01644 0.05625 -0.01574 C 0.05651 -0.01505 0.05781 -0.01204 0.05807 -0.01111 C 0.05846 -0.00996 0.05859 -0.00857 0.05885 -0.00741 C 0.05976 -0.00394 0.05976 -0.00533 0.06041 -0.00139 C 0.0608 0.00023 0.06106 0.00185 0.06119 0.0037 C 0.06146 0.0044 0.06146 0.00555 0.06172 0.00648 C 0.06211 0.00787 0.06276 0.00903 0.06328 0.01065 C 0.06354 0.01157 0.06367 0.0125 0.06406 0.01342 C 0.06432 0.01412 0.06484 0.01458 0.0651 0.01528 C 0.06549 0.01597 0.06562 0.0169 0.06588 0.01759 C 0.06849 0.0206 0.06862 0.01991 0.07109 0.02083 C 0.07213 0.02129 0.07422 0.02245 0.07422 0.02245 C 0.07526 0.02222 0.07656 0.02222 0.0776 0.02176 C 0.07903 0.02083 0.08099 0.01736 0.08203 0.01528 C 0.08476 0.00995 0.08372 0.01204 0.08541 0.00694 C 0.08567 0.00625 0.08606 0.00579 0.08619 0.00509 C 0.08646 0.0044 0.08646 0.00347 0.08672 0.00278 C 0.08698 0.00139 0.08737 0 0.08776 -0.00139 C 0.08828 -0.00278 0.08893 -0.00394 0.08932 -0.00556 C 0.08958 -0.00648 0.08984 -0.00741 0.0901 -0.00833 C 0.09205 -0.01343 0.09244 -0.01551 0.09531 -0.01806 C 0.09609 -0.01852 0.09674 -0.01945 0.09765 -0.01991 C 0.09856 -0.0206 0.10078 -0.0213 0.10078 -0.0213 C 0.10547 -0.0213 0.11015 -0.02153 0.11484 -0.02083 C 0.1181 -0.02014 0.11953 -0.01783 0.12265 -0.01574 C 0.12383 -0.01505 0.12526 -0.01458 0.12656 -0.01389 C 0.12812 -0.01273 0.13164 -0.01042 0.13307 -0.0088 C 0.13437 -0.00787 0.13633 -0.00509 0.1375 -0.00324 C 0.13789 -0.00278 0.13815 -0.00185 0.13854 -0.00139 C 0.13932 -0.00023 0.1401 0.00046 0.14088 0.00139 C 0.14166 0.00139 0.1444 0.00116 0.14557 0 C 0.14674 -0.00093 0.14778 -0.00208 0.14869 -0.00324 C 0.15273 -0.0081 0.15508 -0.01042 0.15859 -0.01667 C 0.15937 -0.01806 0.16028 -0.01991 0.16119 -0.0213 C 0.16653 -0.02986 0.16627 -0.02917 0.17031 -0.03519 C 0.17513 -0.04283 0.17213 -0.03843 0.17578 -0.04352 C 0.17903 -0.04213 0.17578 -0.04421 0.17812 -0.04074 C 0.17864 -0.04005 0.17942 -0.03958 0.17994 -0.03889 C 0.18086 -0.03796 0.18151 -0.03681 0.18229 -0.03611 C 0.18385 -0.03449 0.18541 -0.03333 0.18698 -0.03195 C 0.18776 -0.03102 0.18867 -0.03056 0.18932 -0.02963 C 0.1901 -0.02917 0.19062 -0.02824 0.1914 -0.02778 C 0.19244 -0.02662 0.19401 -0.02616 0.19531 -0.02546 C 0.19869 -0.02616 0.1983 -0.02523 0.20078 -0.02824 C 0.20234 -0.03033 0.20273 -0.03171 0.20468 -0.03333 C 0.20481 -0.03333 0.20521 -0.03333 0.20547 -0.03333 L 0.20547 -0.03333 " pathEditMode="relative" ptsTypes="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69 -0.00254 0.00351 -0.00509 0.00507 -0.00833 C 0.0056 -0.00926 0.00599 -0.01064 0.00664 -0.01157 C 0.0069 -0.01226 0.00742 -0.01203 0.00781 -0.0125 C 0.01002 -0.01388 0.01198 -0.01643 0.01445 -0.01713 C 0.01797 -0.01851 0.0181 -0.01851 0.02148 -0.0199 C 0.02239 -0.02037 0.02317 -0.02106 0.02422 -0.02129 C 0.02487 -0.02176 0.02578 -0.02176 0.02656 -0.02222 C 0.02708 -0.02222 0.0276 -0.02268 0.02812 -0.02268 C 0.03007 -0.02268 0.03203 -0.02268 0.03398 -0.02222 C 0.03698 -0.02129 0.03698 -0.0199 0.03945 -0.01851 C 0.03997 -0.01828 0.04075 -0.01828 0.0414 -0.01805 C 0.04231 -0.01759 0.0431 -0.01689 0.04414 -0.01666 C 0.04492 -0.0162 0.04596 -0.0162 0.04687 -0.01574 C 0.04778 -0.01551 0.04856 -0.01481 0.04961 -0.01435 C 0.05026 -0.01412 0.05117 -0.01412 0.05195 -0.01388 C 0.05794 -0.0118 0.04922 -0.01435 0.05625 -0.0125 C 0.0582 -0.0125 0.06015 -0.01203 0.06211 -0.01296 C 0.06289 -0.01365 0.06328 -0.01551 0.06406 -0.01666 C 0.06679 -0.02106 0.0651 -0.01736 0.06797 -0.02268 C 0.06862 -0.02407 0.06914 -0.02569 0.06992 -0.02685 C 0.07057 -0.02847 0.07148 -0.02963 0.07226 -0.03101 C 0.07291 -0.0324 0.07343 -0.03402 0.07422 -0.03518 C 0.075 -0.0368 0.07604 -0.03796 0.07695 -0.03935 C 0.07773 -0.04097 0.07838 -0.04282 0.07929 -0.04444 C 0.07981 -0.04537 0.0806 -0.04606 0.08125 -0.04722 C 0.08203 -0.04838 0.08437 -0.0537 0.08632 -0.05555 C 0.08658 -0.05578 0.08711 -0.05601 0.0875 -0.05601 C 0.08815 -0.05601 0.0888 -0.05601 0.08945 -0.05555 C 0.09088 -0.05416 0.0931 -0.04907 0.09414 -0.04768 C 0.09544 -0.04583 0.09661 -0.04398 0.09804 -0.04213 C 0.09882 -0.0412 0.09961 -0.04051 0.10039 -0.03935 C 0.10104 -0.03865 0.10156 -0.0375 0.10234 -0.03657 C 0.1026 -0.03611 0.10312 -0.03588 0.10351 -0.03518 C 0.10364 -0.03495 0.10573 -0.03217 0.10625 -0.03194 C 0.10664 -0.03148 0.10729 -0.03148 0.10781 -0.03101 C 0.10963 -0.03148 0.11145 -0.03171 0.11328 -0.0324 C 0.11419 -0.0331 0.11497 -0.03449 0.11601 -0.03518 C 0.11679 -0.03611 0.11783 -0.03657 0.11875 -0.0375 C 0.12343 -0.04166 0.1194 -0.03912 0.12422 -0.04166 C 0.12487 -0.04213 0.12552 -0.04282 0.12617 -0.04351 C 0.12656 -0.04398 0.12682 -0.04467 0.12734 -0.0449 C 0.1276 -0.04537 0.12812 -0.04537 0.12851 -0.04583 C 0.12903 -0.04537 0.12955 -0.0449 0.13007 -0.04444 C 0.13242 -0.04051 0.13073 -0.04143 0.13281 -0.0375 C 0.13307 -0.0368 0.13359 -0.03657 0.13398 -0.03611 C 0.1345 -0.03495 0.13489 -0.03356 0.13554 -0.0324 C 0.13619 -0.03101 0.13711 -0.02963 0.13789 -0.02824 C 0.13841 -0.02731 0.13867 -0.02615 0.13945 -0.02546 L 0.14101 -0.02407 C 0.14336 -0.02453 0.14778 -0.02569 0.15039 -0.02407 C 0.15091 -0.02384 0.15117 -0.02291 0.15156 -0.02222 C 0.15208 -0.02106 0.1526 -0.0199 0.15312 -0.01851 C 0.15338 -0.01689 0.15377 -0.01481 0.15429 -0.01296 C 0.15455 -0.0118 0.15507 -0.01064 0.15547 -0.00972 C 0.1556 -0.00879 0.15573 -0.00787 0.15586 -0.00694 C 0.15599 -0.00023 0.1552 0.00672 0.15625 0.01343 C 0.15625 0.01343 0.15976 0.01505 0.16054 0.01528 C 0.16276 0.0213 0.15976 0.01436 0.1625 0.01806 C 0.16276 0.01875 0.16289 0.01968 0.16328 0.02037 C 0.16354 0.02107 0.16406 0.02153 0.16445 0.02223 C 0.16484 0.02315 0.16523 0.02408 0.16562 0.025 C 0.16614 0.02639 0.1664 0.02824 0.16718 0.02917 L 0.16836 0.03079 C 0.17669 0.02662 0.17291 0.02732 0.17968 0.02732 L 0.17968 0.02732 " pathEditMode="relative" ptsTypes="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61" y="1775628"/>
            <a:ext cx="7092462" cy="31491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810537" y="1887415"/>
            <a:ext cx="2396725" cy="3235867"/>
            <a:chOff x="8810537" y="1887415"/>
            <a:chExt cx="2396725" cy="3235867"/>
          </a:xfrm>
        </p:grpSpPr>
        <p:pic>
          <p:nvPicPr>
            <p:cNvPr id="1026" name="Picture 2" descr="https://upload.wikimedia.org/wikipedia/commons/d/d6/Stephen_W_Kuffler.png">
              <a:extLst>
                <a:ext uri="{FF2B5EF4-FFF2-40B4-BE49-F238E27FC236}">
                  <a16:creationId xmlns:a16="http://schemas.microsoft.com/office/drawing/2014/main" id="{A38D56DB-D832-4F85-9E33-54EF3E692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537" y="1913357"/>
              <a:ext cx="2390775" cy="320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815754" y="1887415"/>
              <a:ext cx="2391508" cy="323557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4-Point Star 4"/>
          <p:cNvSpPr/>
          <p:nvPr/>
        </p:nvSpPr>
        <p:spPr>
          <a:xfrm>
            <a:off x="10005924" y="3327349"/>
            <a:ext cx="45719" cy="45719"/>
          </a:xfrm>
          <a:prstGeom prst="star4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268855" y="484620"/>
            <a:ext cx="2682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Paper</a:t>
            </a:r>
          </a:p>
        </p:txBody>
      </p:sp>
    </p:spTree>
    <p:extLst>
      <p:ext uri="{BB962C8B-B14F-4D97-AF65-F5344CB8AC3E}">
        <p14:creationId xmlns:p14="http://schemas.microsoft.com/office/powerpoint/2010/main" val="20439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D0FFE7-0E04-4294-B4DA-D0642C4C3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186" y="3060901"/>
            <a:ext cx="8601075" cy="666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A7F27-0E97-4C9A-BBE4-B39AA159E0EC}"/>
              </a:ext>
            </a:extLst>
          </p:cNvPr>
          <p:cNvSpPr txBox="1"/>
          <p:nvPr/>
        </p:nvSpPr>
        <p:spPr>
          <a:xfrm>
            <a:off x="4546648" y="484620"/>
            <a:ext cx="2428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Goal</a:t>
            </a:r>
          </a:p>
        </p:txBody>
      </p:sp>
    </p:spTree>
    <p:extLst>
      <p:ext uri="{BB962C8B-B14F-4D97-AF65-F5344CB8AC3E}">
        <p14:creationId xmlns:p14="http://schemas.microsoft.com/office/powerpoint/2010/main" val="7520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577</Words>
  <Application>Microsoft Office PowerPoint</Application>
  <PresentationFormat>Widescreen</PresentationFormat>
  <Paragraphs>226</Paragraphs>
  <Slides>44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Beenhakker</dc:creator>
  <cp:lastModifiedBy>Mark Beenhakker</cp:lastModifiedBy>
  <cp:revision>142</cp:revision>
  <dcterms:created xsi:type="dcterms:W3CDTF">2018-04-03T11:59:34Z</dcterms:created>
  <dcterms:modified xsi:type="dcterms:W3CDTF">2023-03-31T00:47:33Z</dcterms:modified>
</cp:coreProperties>
</file>