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59" r:id="rId5"/>
    <p:sldId id="260" r:id="rId6"/>
    <p:sldId id="262" r:id="rId7"/>
    <p:sldId id="272" r:id="rId8"/>
    <p:sldId id="261" r:id="rId9"/>
    <p:sldId id="263" r:id="rId10"/>
    <p:sldId id="264" r:id="rId11"/>
    <p:sldId id="267" r:id="rId12"/>
    <p:sldId id="265" r:id="rId13"/>
    <p:sldId id="266" r:id="rId14"/>
    <p:sldId id="268" r:id="rId15"/>
    <p:sldId id="348" r:id="rId16"/>
    <p:sldId id="347" r:id="rId17"/>
    <p:sldId id="349" r:id="rId18"/>
    <p:sldId id="350" r:id="rId19"/>
    <p:sldId id="351" r:id="rId20"/>
    <p:sldId id="352" r:id="rId21"/>
    <p:sldId id="354" r:id="rId22"/>
    <p:sldId id="339" r:id="rId23"/>
    <p:sldId id="337" r:id="rId24"/>
    <p:sldId id="361" r:id="rId25"/>
    <p:sldId id="362" r:id="rId26"/>
    <p:sldId id="364" r:id="rId27"/>
    <p:sldId id="367" r:id="rId28"/>
    <p:sldId id="365" r:id="rId29"/>
    <p:sldId id="369" r:id="rId30"/>
    <p:sldId id="371" r:id="rId31"/>
    <p:sldId id="372" r:id="rId32"/>
    <p:sldId id="274" r:id="rId33"/>
    <p:sldId id="373" r:id="rId34"/>
    <p:sldId id="342" r:id="rId35"/>
    <p:sldId id="374" r:id="rId36"/>
    <p:sldId id="357" r:id="rId37"/>
    <p:sldId id="276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969696"/>
    <a:srgbClr val="0000FF"/>
    <a:srgbClr val="0085A4"/>
    <a:srgbClr val="00667E"/>
    <a:srgbClr val="00CCFF"/>
    <a:srgbClr val="548235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53" autoAdjust="0"/>
    <p:restoredTop sz="94660"/>
  </p:normalViewPr>
  <p:slideViewPr>
    <p:cSldViewPr snapToGrid="0">
      <p:cViewPr>
        <p:scale>
          <a:sx n="125" d="100"/>
          <a:sy n="125" d="100"/>
        </p:scale>
        <p:origin x="1812" y="9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FEC3-55A6-4DC2-AFBC-6629AB621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7A55F-A127-4868-B81E-9D0DB4776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2CC5-F855-460F-91E4-DF574EAD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C8D9-2893-47F6-897F-56BEE9DA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654F-B37C-4A6F-89AF-24CBCB5B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5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18A2-CD96-4A62-8CCA-E606079B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9E334-E299-4DFE-9459-CFEEA99B3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F357-DDA4-45D7-B0CD-6AB0621C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4E72C-9873-4ACA-84C4-77D905FF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EA81E-6385-440B-8618-3A42A2DD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4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A0FD31-7B70-4A8E-B9DE-BFB710ED7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3D4F9-1366-4657-948F-A2ECE1419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D67B-A761-4AAC-A63F-2CC1B598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2AAF-89DB-4D1D-8444-FD86873A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6C3B-F2C4-4288-898C-1E984F40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9222-2D2C-4F5D-A9BB-E80551C7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6B760-322E-433D-84C4-8C1CB1708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5A1D4-1E82-4855-9A4B-AEA796ED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CD82-E601-49B3-B1C4-5E9A4755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123B7-A17C-41B3-8477-7C8C8D0D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209D-E403-457E-8187-44A84E7D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39E65-4B93-44F9-866E-CAEE78A7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52AB-99C1-431B-AE14-1DE76BEC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0A119-B837-4503-AD70-5AAF72BF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08C0-29FB-4485-A1A9-FAF6F248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2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63C2-1C02-4AE8-9A21-F74762DD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C3C62-721A-4D86-B163-B2385FC1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08561-2FC8-4CE4-A657-73086C99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00516-787D-446A-90D3-98B5C373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5A6C1-18CE-4ABE-ACC5-8497AB3C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BE16-1FD0-49E1-A451-017525EF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7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98A9-CA48-466F-B2E1-19C8D81F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0019D-AAC1-4CCD-84FA-69C216535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18818-EC50-463E-806C-148441EB3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77C6-D5EA-4408-8AC7-13824E421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F01E3-7BF4-477B-BAA6-75C011661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15519-CB8C-4BCC-A12F-4D1CC11A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E1F2C-98E8-4368-A787-0B352C6B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32ED2-1CFA-4505-83E5-A6035C09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6C72-3BDE-4C5F-99B9-6B2AF54B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834E6-D388-4A3D-972B-FC1F2D48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F9BCB-F8E1-4D78-A480-3D7C5BDB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264B7-48A0-4E47-866B-BB04D1F6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77388-2B94-48AF-B3F1-A5D713E3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F9B18-85CE-48A7-B393-D1DDCA45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88C2-E335-42A5-AF1C-0D2E3330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CAE0-829F-42F3-9F1B-22B1919E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3DB8-2381-47FA-8F35-783A766FB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A9E31-9DC2-4958-9B43-8890A6206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02087-E440-41EA-9DE7-01F9402F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BB55B-04CD-4CF6-A0EF-CB77D47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CF5C0-6EE8-432C-837A-04D8D23A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92F-220C-419D-AAC4-35D1E9E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65A3D9-8498-46F4-A240-5E00110ED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D51D0-8EED-4A86-815F-38A8A87BA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712E6-6404-4EC7-9578-D06E443B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8E8C8-80DD-46B6-BDB3-1583B750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A3085-7084-48FF-84B6-DFDFC06A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46C0D-C743-4286-A44D-D53DBAF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7E4CA-588F-4D35-94E8-100AE0F5C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0F81A-2D74-4BEF-95FD-89A7417BF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7A77-094E-4EB1-B9F5-3392D11A85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E8869-FFC8-4249-950D-F3DCC9312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A551-2626-4F81-9C22-287CE2D13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5ECA1C-4889-4C4E-A18A-65A84C00B4F3}"/>
              </a:ext>
            </a:extLst>
          </p:cNvPr>
          <p:cNvSpPr txBox="1"/>
          <p:nvPr/>
        </p:nvSpPr>
        <p:spPr>
          <a:xfrm>
            <a:off x="2019345" y="1199728"/>
            <a:ext cx="8467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Ionic Basis of Neuronal Excitability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5C8E2-1D4E-4E82-B30A-81A8867ABC74}"/>
              </a:ext>
            </a:extLst>
          </p:cNvPr>
          <p:cNvSpPr txBox="1"/>
          <p:nvPr/>
        </p:nvSpPr>
        <p:spPr>
          <a:xfrm>
            <a:off x="4192858" y="2470439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20331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EE33A-A895-49B2-ABDA-20AD2A26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79"/>
          <a:stretch/>
        </p:blipFill>
        <p:spPr>
          <a:xfrm>
            <a:off x="1609725" y="4014106"/>
            <a:ext cx="9256062" cy="1976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7072C-B599-41AC-8B06-1C86A9D56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84"/>
          <a:stretch/>
        </p:blipFill>
        <p:spPr>
          <a:xfrm>
            <a:off x="1686341" y="5887621"/>
            <a:ext cx="9190980" cy="7038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E77A64-338A-4A35-91CA-311664606895}"/>
              </a:ext>
            </a:extLst>
          </p:cNvPr>
          <p:cNvGrpSpPr/>
          <p:nvPr/>
        </p:nvGrpSpPr>
        <p:grpSpPr>
          <a:xfrm>
            <a:off x="1686341" y="4250492"/>
            <a:ext cx="9080084" cy="2036008"/>
            <a:chOff x="1733966" y="2478842"/>
            <a:chExt cx="9080084" cy="203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C4360E-34DC-42D9-A8E0-DC6C27FA2B4C}"/>
                </a:ext>
              </a:extLst>
            </p:cNvPr>
            <p:cNvSpPr/>
            <p:nvPr/>
          </p:nvSpPr>
          <p:spPr>
            <a:xfrm>
              <a:off x="1733966" y="2903121"/>
              <a:ext cx="9080084" cy="1212850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75219A-CE1C-4C34-9420-1B044506FFF6}"/>
                </a:ext>
              </a:extLst>
            </p:cNvPr>
            <p:cNvSpPr/>
            <p:nvPr/>
          </p:nvSpPr>
          <p:spPr>
            <a:xfrm>
              <a:off x="1745339" y="4090571"/>
              <a:ext cx="2775861" cy="424279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4D2FDE-C1E6-41AF-B9D1-042625F504D2}"/>
                </a:ext>
              </a:extLst>
            </p:cNvPr>
            <p:cNvSpPr/>
            <p:nvPr/>
          </p:nvSpPr>
          <p:spPr>
            <a:xfrm>
              <a:off x="9229724" y="2478842"/>
              <a:ext cx="1584325" cy="424279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F49455-428E-479D-B006-CF9383A9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043" y="486206"/>
            <a:ext cx="3621881" cy="35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D7598-009B-4C9C-B3C9-F584B2B2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82" y="977274"/>
            <a:ext cx="11102464" cy="49034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9CB08F7-6778-41CB-87F1-9DCF453F839E}"/>
              </a:ext>
            </a:extLst>
          </p:cNvPr>
          <p:cNvGrpSpPr/>
          <p:nvPr/>
        </p:nvGrpSpPr>
        <p:grpSpPr>
          <a:xfrm>
            <a:off x="552450" y="1314450"/>
            <a:ext cx="11220450" cy="652462"/>
            <a:chOff x="552450" y="1314450"/>
            <a:chExt cx="11220450" cy="6524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F9492E-A4EB-436B-8DA1-665E6C481773}"/>
                </a:ext>
              </a:extLst>
            </p:cNvPr>
            <p:cNvSpPr/>
            <p:nvPr/>
          </p:nvSpPr>
          <p:spPr>
            <a:xfrm>
              <a:off x="552450" y="1314450"/>
              <a:ext cx="11220450" cy="273050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914002-717F-4495-A29D-E7FC5F7452BB}"/>
                </a:ext>
              </a:extLst>
            </p:cNvPr>
            <p:cNvSpPr/>
            <p:nvPr/>
          </p:nvSpPr>
          <p:spPr>
            <a:xfrm>
              <a:off x="552450" y="1587499"/>
              <a:ext cx="5746750" cy="37941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928FCF-549D-475D-8CAC-D998C35CB863}"/>
              </a:ext>
            </a:extLst>
          </p:cNvPr>
          <p:cNvGrpSpPr/>
          <p:nvPr/>
        </p:nvGrpSpPr>
        <p:grpSpPr>
          <a:xfrm>
            <a:off x="600382" y="3544406"/>
            <a:ext cx="11102464" cy="751994"/>
            <a:chOff x="600382" y="3544406"/>
            <a:chExt cx="11102464" cy="7519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7489D6-AE20-4AB4-9A2D-B4F2C130889F}"/>
                </a:ext>
              </a:extLst>
            </p:cNvPr>
            <p:cNvSpPr/>
            <p:nvPr/>
          </p:nvSpPr>
          <p:spPr>
            <a:xfrm>
              <a:off x="600382" y="3544406"/>
              <a:ext cx="11102464" cy="37941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D8777A-32BC-4811-A6AA-CDD90ED32AB8}"/>
                </a:ext>
              </a:extLst>
            </p:cNvPr>
            <p:cNvSpPr/>
            <p:nvPr/>
          </p:nvSpPr>
          <p:spPr>
            <a:xfrm>
              <a:off x="635409" y="3916987"/>
              <a:ext cx="7403691" cy="37941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BFFB5-892E-4EF5-BD0B-EC5D4B0052F9}"/>
              </a:ext>
            </a:extLst>
          </p:cNvPr>
          <p:cNvGrpSpPr/>
          <p:nvPr/>
        </p:nvGrpSpPr>
        <p:grpSpPr>
          <a:xfrm>
            <a:off x="600382" y="4844087"/>
            <a:ext cx="11102464" cy="1036639"/>
            <a:chOff x="600382" y="4844087"/>
            <a:chExt cx="11102464" cy="10366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58615D-92F4-4E9E-BDA0-792F7324EE40}"/>
                </a:ext>
              </a:extLst>
            </p:cNvPr>
            <p:cNvSpPr/>
            <p:nvPr/>
          </p:nvSpPr>
          <p:spPr>
            <a:xfrm>
              <a:off x="3733801" y="4844087"/>
              <a:ext cx="2857500" cy="27526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4D5838-B04A-45D5-B5EB-0FF4E98E1D08}"/>
                </a:ext>
              </a:extLst>
            </p:cNvPr>
            <p:cNvSpPr/>
            <p:nvPr/>
          </p:nvSpPr>
          <p:spPr>
            <a:xfrm>
              <a:off x="600382" y="5119350"/>
              <a:ext cx="11102464" cy="37941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6DF023-1859-4B8E-ADF7-911FBF4E0652}"/>
                </a:ext>
              </a:extLst>
            </p:cNvPr>
            <p:cNvSpPr/>
            <p:nvPr/>
          </p:nvSpPr>
          <p:spPr>
            <a:xfrm>
              <a:off x="635409" y="5501313"/>
              <a:ext cx="1229677" cy="37941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5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66962-BCC0-4F34-B90A-EE10DE658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84" y="660135"/>
            <a:ext cx="2850903" cy="499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D53C9-F9AB-450D-93AF-29DFA08A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5695951"/>
            <a:ext cx="10296525" cy="9523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5D925E-82DA-4950-9403-A32457CD0F9C}"/>
              </a:ext>
            </a:extLst>
          </p:cNvPr>
          <p:cNvGrpSpPr/>
          <p:nvPr/>
        </p:nvGrpSpPr>
        <p:grpSpPr>
          <a:xfrm>
            <a:off x="771525" y="6052457"/>
            <a:ext cx="10448018" cy="616857"/>
            <a:chOff x="771525" y="6052457"/>
            <a:chExt cx="10448018" cy="6168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A63D5D-616F-4B2F-900C-8FEFB4504D10}"/>
                </a:ext>
              </a:extLst>
            </p:cNvPr>
            <p:cNvSpPr/>
            <p:nvPr/>
          </p:nvSpPr>
          <p:spPr>
            <a:xfrm>
              <a:off x="771525" y="6052457"/>
              <a:ext cx="10448018" cy="312057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CEB9F4-3BD6-4374-87BA-50E4747624BF}"/>
                </a:ext>
              </a:extLst>
            </p:cNvPr>
            <p:cNvSpPr/>
            <p:nvPr/>
          </p:nvSpPr>
          <p:spPr>
            <a:xfrm>
              <a:off x="771525" y="6357257"/>
              <a:ext cx="2136775" cy="312057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69E1C96-4252-479B-9DB8-AF7FA64E2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51" y="725355"/>
            <a:ext cx="2850902" cy="48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8F230-581D-43B1-B31A-F2E58DAD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466" y="876299"/>
            <a:ext cx="5015933" cy="2871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E9C57-C68B-419D-8B6F-D8B24B0F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4019548"/>
            <a:ext cx="10501313" cy="22063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26830A-2258-4FD7-801A-D394EB5F762F}"/>
              </a:ext>
            </a:extLst>
          </p:cNvPr>
          <p:cNvGrpSpPr/>
          <p:nvPr/>
        </p:nvGrpSpPr>
        <p:grpSpPr>
          <a:xfrm>
            <a:off x="653143" y="4643481"/>
            <a:ext cx="10433957" cy="1271091"/>
            <a:chOff x="653143" y="4643481"/>
            <a:chExt cx="10433957" cy="12710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7DC30E-86D4-48EC-87D0-0D9ADA8F2A15}"/>
                </a:ext>
              </a:extLst>
            </p:cNvPr>
            <p:cNvSpPr/>
            <p:nvPr/>
          </p:nvSpPr>
          <p:spPr>
            <a:xfrm>
              <a:off x="653143" y="4985657"/>
              <a:ext cx="10433957" cy="60234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619F72-25FC-4170-BCF6-F398B2BEE23F}"/>
                </a:ext>
              </a:extLst>
            </p:cNvPr>
            <p:cNvSpPr/>
            <p:nvPr/>
          </p:nvSpPr>
          <p:spPr>
            <a:xfrm>
              <a:off x="653144" y="5565138"/>
              <a:ext cx="4455886" cy="349434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70ED3C-AF50-46F6-BF7F-42EA9583A5D7}"/>
                </a:ext>
              </a:extLst>
            </p:cNvPr>
            <p:cNvSpPr/>
            <p:nvPr/>
          </p:nvSpPr>
          <p:spPr>
            <a:xfrm>
              <a:off x="6457770" y="4643481"/>
              <a:ext cx="4629330" cy="349434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22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643EDB-2D3C-4654-A2AC-5F5B513EF932}"/>
              </a:ext>
            </a:extLst>
          </p:cNvPr>
          <p:cNvGrpSpPr/>
          <p:nvPr/>
        </p:nvGrpSpPr>
        <p:grpSpPr>
          <a:xfrm>
            <a:off x="909074" y="2000775"/>
            <a:ext cx="10373852" cy="3773383"/>
            <a:chOff x="0" y="874229"/>
            <a:chExt cx="12294931" cy="45811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E1E783-7C04-479E-9561-D9ED3806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4443"/>
              <a:ext cx="12192000" cy="17696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7295CF-80DC-4AE7-B61B-B3B348BD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31" y="3311632"/>
              <a:ext cx="12192000" cy="214374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DA7A7E-B069-41EB-BA33-E31A3D410BF0}"/>
                </a:ext>
              </a:extLst>
            </p:cNvPr>
            <p:cNvGrpSpPr/>
            <p:nvPr/>
          </p:nvGrpSpPr>
          <p:grpSpPr>
            <a:xfrm>
              <a:off x="259016" y="874229"/>
              <a:ext cx="11932983" cy="1858905"/>
              <a:chOff x="259016" y="874229"/>
              <a:chExt cx="11932983" cy="185890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74B30-B0C5-4AF5-AFB6-356BBA06B64A}"/>
                  </a:ext>
                </a:extLst>
              </p:cNvPr>
              <p:cNvSpPr/>
              <p:nvPr/>
            </p:nvSpPr>
            <p:spPr>
              <a:xfrm>
                <a:off x="259016" y="874229"/>
                <a:ext cx="11932983" cy="676049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201BD12-861F-4F9A-9620-B3CE54C0ACD5}"/>
                  </a:ext>
                </a:extLst>
              </p:cNvPr>
              <p:cNvSpPr/>
              <p:nvPr/>
            </p:nvSpPr>
            <p:spPr>
              <a:xfrm>
                <a:off x="294044" y="1551604"/>
                <a:ext cx="11897955" cy="606200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D4B1BF-9D92-47CA-A045-8377E9BC52E3}"/>
                  </a:ext>
                </a:extLst>
              </p:cNvPr>
              <p:cNvSpPr/>
              <p:nvPr/>
            </p:nvSpPr>
            <p:spPr>
              <a:xfrm>
                <a:off x="294046" y="2126934"/>
                <a:ext cx="9583380" cy="606200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B9568B9-EAAB-4169-9062-C3AF1341389F}"/>
                </a:ext>
              </a:extLst>
            </p:cNvPr>
            <p:cNvGrpSpPr/>
            <p:nvPr/>
          </p:nvGrpSpPr>
          <p:grpSpPr>
            <a:xfrm>
              <a:off x="396976" y="3648078"/>
              <a:ext cx="11897955" cy="1317622"/>
              <a:chOff x="396976" y="3648078"/>
              <a:chExt cx="11897955" cy="131762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C8E13B-D328-4172-A87F-13137B0519E1}"/>
                  </a:ext>
                </a:extLst>
              </p:cNvPr>
              <p:cNvSpPr/>
              <p:nvPr/>
            </p:nvSpPr>
            <p:spPr>
              <a:xfrm>
                <a:off x="10610849" y="3648078"/>
                <a:ext cx="1684081" cy="433593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6DB24D7-EAF7-4D84-82AD-D56C74D863A2}"/>
                  </a:ext>
                </a:extLst>
              </p:cNvPr>
              <p:cNvSpPr/>
              <p:nvPr/>
            </p:nvSpPr>
            <p:spPr>
              <a:xfrm>
                <a:off x="396976" y="4080404"/>
                <a:ext cx="11897955" cy="606200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6979D-A606-49B7-A1F6-2BC8D5014F30}"/>
                  </a:ext>
                </a:extLst>
              </p:cNvPr>
              <p:cNvSpPr/>
              <p:nvPr/>
            </p:nvSpPr>
            <p:spPr>
              <a:xfrm>
                <a:off x="396976" y="4686604"/>
                <a:ext cx="3794024" cy="279096"/>
              </a:xfrm>
              <a:prstGeom prst="rect">
                <a:avLst/>
              </a:prstGeom>
              <a:solidFill>
                <a:srgbClr val="FFFF00">
                  <a:alpha val="2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14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829C0-4FDD-44E1-B1B6-8C106838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38" y="1076792"/>
            <a:ext cx="8359877" cy="3572718"/>
          </a:xfrm>
          <a:prstGeom prst="rect">
            <a:avLst/>
          </a:prstGeom>
        </p:spPr>
      </p:pic>
      <p:pic>
        <p:nvPicPr>
          <p:cNvPr id="1026" name="Picture 2" descr="Image result for loligo squid">
            <a:extLst>
              <a:ext uri="{FF2B5EF4-FFF2-40B4-BE49-F238E27FC236}">
                <a16:creationId xmlns:a16="http://schemas.microsoft.com/office/drawing/2014/main" id="{EAA172E4-8FF7-45F7-BAA8-2CEA3379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b="19219"/>
          <a:stretch/>
        </p:blipFill>
        <p:spPr bwMode="auto">
          <a:xfrm>
            <a:off x="-4584700" y="4978400"/>
            <a:ext cx="3625645" cy="12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0833 -0.0087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1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52AFD4-3F4C-4FA3-903A-5488FB689781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D1508-9B27-4C70-8A53-D381B97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1" y="2424106"/>
            <a:ext cx="4606056" cy="3033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118E34-C978-499B-8BA8-E7345B51980C}"/>
              </a:ext>
            </a:extLst>
          </p:cNvPr>
          <p:cNvGrpSpPr/>
          <p:nvPr/>
        </p:nvGrpSpPr>
        <p:grpSpPr>
          <a:xfrm>
            <a:off x="8453979" y="5309015"/>
            <a:ext cx="1175322" cy="778873"/>
            <a:chOff x="8453979" y="5309015"/>
            <a:chExt cx="1175322" cy="778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19549D-9F38-42D1-8813-8DD406C3904C}"/>
                </a:ext>
              </a:extLst>
            </p:cNvPr>
            <p:cNvSpPr txBox="1"/>
            <p:nvPr/>
          </p:nvSpPr>
          <p:spPr>
            <a:xfrm>
              <a:off x="8453979" y="5669375"/>
              <a:ext cx="1175322" cy="418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80381F-D78A-4BA1-BE7E-652CA56C28FC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9016240" y="5309015"/>
              <a:ext cx="25400" cy="3603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1FEFB7-CD83-4881-8881-B7A57A2F8DF3}"/>
              </a:ext>
            </a:extLst>
          </p:cNvPr>
          <p:cNvSpPr txBox="1"/>
          <p:nvPr/>
        </p:nvSpPr>
        <p:spPr>
          <a:xfrm>
            <a:off x="2909140" y="1460193"/>
            <a:ext cx="95410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V=IR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C52B4-9B61-417E-9C60-B6805B3B08CB}"/>
              </a:ext>
            </a:extLst>
          </p:cNvPr>
          <p:cNvSpPr txBox="1"/>
          <p:nvPr/>
        </p:nvSpPr>
        <p:spPr>
          <a:xfrm>
            <a:off x="5832379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R=V/I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00681-1B51-459F-956A-D07F3D5E66A7}"/>
              </a:ext>
            </a:extLst>
          </p:cNvPr>
          <p:cNvSpPr txBox="1"/>
          <p:nvPr/>
        </p:nvSpPr>
        <p:spPr>
          <a:xfrm>
            <a:off x="7593759" y="1460193"/>
            <a:ext cx="19094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1/R=I/V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9FBF2B-2E9A-4B59-BA90-CDDB0A58B0A9}"/>
              </a:ext>
            </a:extLst>
          </p:cNvPr>
          <p:cNvSpPr txBox="1"/>
          <p:nvPr/>
        </p:nvSpPr>
        <p:spPr>
          <a:xfrm>
            <a:off x="4070998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I=V/R</a:t>
            </a:r>
          </a:p>
        </p:txBody>
      </p:sp>
    </p:spTree>
    <p:extLst>
      <p:ext uri="{BB962C8B-B14F-4D97-AF65-F5344CB8AC3E}">
        <p14:creationId xmlns:p14="http://schemas.microsoft.com/office/powerpoint/2010/main" val="3367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CFA10A6-5E7A-4F0C-8FF8-9272E7CE47A0}"/>
              </a:ext>
            </a:extLst>
          </p:cNvPr>
          <p:cNvSpPr/>
          <p:nvPr/>
        </p:nvSpPr>
        <p:spPr>
          <a:xfrm>
            <a:off x="2795322" y="2144511"/>
            <a:ext cx="351054" cy="1502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unicorn">
            <a:extLst>
              <a:ext uri="{FF2B5EF4-FFF2-40B4-BE49-F238E27FC236}">
                <a16:creationId xmlns:a16="http://schemas.microsoft.com/office/drawing/2014/main" id="{2A2EB582-5BEB-4933-ACA0-FFB49B34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14" y="4644146"/>
            <a:ext cx="1558922" cy="13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304FD1C-50D1-4CC8-95C6-47B7BA222CAB}"/>
              </a:ext>
            </a:extLst>
          </p:cNvPr>
          <p:cNvSpPr/>
          <p:nvPr/>
        </p:nvSpPr>
        <p:spPr>
          <a:xfrm>
            <a:off x="2278921" y="2562480"/>
            <a:ext cx="1563995" cy="62125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62E923-DEE9-4FED-B175-6CD5631D09C8}"/>
              </a:ext>
            </a:extLst>
          </p:cNvPr>
          <p:cNvSpPr/>
          <p:nvPr/>
        </p:nvSpPr>
        <p:spPr>
          <a:xfrm>
            <a:off x="3614836" y="2561435"/>
            <a:ext cx="310316" cy="6212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00C5A-906F-4529-BFFE-7ED8685F8AF5}"/>
              </a:ext>
            </a:extLst>
          </p:cNvPr>
          <p:cNvSpPr/>
          <p:nvPr/>
        </p:nvSpPr>
        <p:spPr>
          <a:xfrm>
            <a:off x="3586051" y="2585533"/>
            <a:ext cx="310316" cy="589291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B9BE8A-A87E-466D-A826-CE48E14A4B1D}"/>
              </a:ext>
            </a:extLst>
          </p:cNvPr>
          <p:cNvSpPr/>
          <p:nvPr/>
        </p:nvSpPr>
        <p:spPr>
          <a:xfrm>
            <a:off x="2196685" y="2562480"/>
            <a:ext cx="310316" cy="6212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58C8A2-1728-4BF6-ADBB-31A458405DAD}"/>
              </a:ext>
            </a:extLst>
          </p:cNvPr>
          <p:cNvSpPr/>
          <p:nvPr/>
        </p:nvSpPr>
        <p:spPr>
          <a:xfrm>
            <a:off x="2753135" y="2562860"/>
            <a:ext cx="106127" cy="618886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40C043-5216-44A4-986E-434C1191BAA9}"/>
              </a:ext>
            </a:extLst>
          </p:cNvPr>
          <p:cNvSpPr/>
          <p:nvPr/>
        </p:nvSpPr>
        <p:spPr>
          <a:xfrm>
            <a:off x="2762734" y="2578408"/>
            <a:ext cx="181583" cy="597153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7A9E07-6178-497E-93FE-7358506EF2A3}"/>
              </a:ext>
            </a:extLst>
          </p:cNvPr>
          <p:cNvSpPr/>
          <p:nvPr/>
        </p:nvSpPr>
        <p:spPr>
          <a:xfrm>
            <a:off x="1435677" y="2750714"/>
            <a:ext cx="275466" cy="28993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56BEAB5-54A1-4370-8BB3-ED6D60C902FA}"/>
              </a:ext>
            </a:extLst>
          </p:cNvPr>
          <p:cNvSpPr/>
          <p:nvPr/>
        </p:nvSpPr>
        <p:spPr>
          <a:xfrm>
            <a:off x="2427745" y="2619309"/>
            <a:ext cx="1349125" cy="55275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AC1E344-3B38-4697-8E4A-4C2D7BEFD7A1}"/>
              </a:ext>
            </a:extLst>
          </p:cNvPr>
          <p:cNvSpPr/>
          <p:nvPr/>
        </p:nvSpPr>
        <p:spPr>
          <a:xfrm flipH="1">
            <a:off x="2849441" y="2562860"/>
            <a:ext cx="106127" cy="618886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2AD65B-15FF-4F6B-BDC9-E577748247A3}"/>
              </a:ext>
            </a:extLst>
          </p:cNvPr>
          <p:cNvSpPr/>
          <p:nvPr/>
        </p:nvSpPr>
        <p:spPr>
          <a:xfrm>
            <a:off x="1435677" y="4922414"/>
            <a:ext cx="275466" cy="28993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96A8E8-784E-41F7-A90B-F14711932414}"/>
              </a:ext>
            </a:extLst>
          </p:cNvPr>
          <p:cNvSpPr txBox="1"/>
          <p:nvPr/>
        </p:nvSpPr>
        <p:spPr>
          <a:xfrm>
            <a:off x="2753135" y="3829995"/>
            <a:ext cx="6158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54D118D-8DDD-4F18-836B-2D91D80862DB}"/>
              </a:ext>
            </a:extLst>
          </p:cNvPr>
          <p:cNvSpPr/>
          <p:nvPr/>
        </p:nvSpPr>
        <p:spPr>
          <a:xfrm>
            <a:off x="2795322" y="4452823"/>
            <a:ext cx="351054" cy="1502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8E7284-3720-4FCB-AC89-A8D4EF8AE9AB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F37833-16CF-4E33-A22F-12A5AA692AE1}"/>
              </a:ext>
            </a:extLst>
          </p:cNvPr>
          <p:cNvSpPr txBox="1"/>
          <p:nvPr/>
        </p:nvSpPr>
        <p:spPr>
          <a:xfrm>
            <a:off x="2909140" y="1460193"/>
            <a:ext cx="95410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V=IR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C91C26-FC15-47BA-8618-E78E6D594AB9}"/>
              </a:ext>
            </a:extLst>
          </p:cNvPr>
          <p:cNvSpPr txBox="1"/>
          <p:nvPr/>
        </p:nvSpPr>
        <p:spPr>
          <a:xfrm>
            <a:off x="5832379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R=V/I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F0D199-C64E-4C90-99DE-274F009E28F9}"/>
              </a:ext>
            </a:extLst>
          </p:cNvPr>
          <p:cNvSpPr txBox="1"/>
          <p:nvPr/>
        </p:nvSpPr>
        <p:spPr>
          <a:xfrm>
            <a:off x="7593759" y="1460193"/>
            <a:ext cx="19094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1/R=I/V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F0D9E0-1561-4773-91A1-DA46786C1528}"/>
              </a:ext>
            </a:extLst>
          </p:cNvPr>
          <p:cNvSpPr txBox="1"/>
          <p:nvPr/>
        </p:nvSpPr>
        <p:spPr>
          <a:xfrm>
            <a:off x="4070998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I=V/R</a:t>
            </a:r>
          </a:p>
        </p:txBody>
      </p:sp>
    </p:spTree>
    <p:extLst>
      <p:ext uri="{BB962C8B-B14F-4D97-AF65-F5344CB8AC3E}">
        <p14:creationId xmlns:p14="http://schemas.microsoft.com/office/powerpoint/2010/main" val="35776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7 L 0.26393 -0.00069 " pathEditMode="relative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007 0.00195 0.00162 0.00299 0.00208 C 0.00404 0.00255 0.00521 0.00255 0.00612 0.00278 C 0.0069 0.00301 0.00742 0.00324 0.0082 0.00347 C 0.00872 0.00394 0.00911 0.00463 0.00977 0.00486 C 0.01237 0.00671 0.01563 0.00532 0.01823 0.00486 C 0.02109 0.0037 0.01875 0.00486 0.02253 0.00208 C 0.02292 0.00185 0.02344 0.00185 0.0237 0.00139 C 0.02747 -0.00185 0.02422 0.00023 0.02682 -0.00139 C 0.02747 -0.00255 0.02813 -0.0037 0.02878 -0.00486 C 0.02917 -0.00509 0.02969 -0.00486 0.02995 -0.00555 C 0.03047 -0.00625 0.03047 -0.00741 0.03073 -0.00833 C 0.03112 -0.00926 0.03151 -0.01018 0.0319 -0.01111 C 0.03268 -0.01505 0.03255 -0.01481 0.03503 -0.01944 C 0.03594 -0.02106 0.03685 -0.02268 0.03776 -0.0243 C 0.0388 -0.02546 0.03984 -0.02731 0.04089 -0.02847 C 0.04141 -0.02893 0.04193 -0.0294 0.04245 -0.02986 C 0.04271 -0.02986 0.04505 -0.03171 0.04557 -0.03194 C 0.04661 -0.03218 0.04766 -0.03241 0.0487 -0.03264 C 0.05013 -0.03194 0.05104 -0.03171 0.05221 -0.03125 C 0.05273 -0.03102 0.05299 -0.03079 0.05339 -0.03055 C 0.05365 -0.02963 0.05391 -0.02847 0.05417 -0.02778 C 0.05443 -0.02685 0.05482 -0.02639 0.05495 -0.02569 C 0.05521 -0.025 0.05521 -0.0243 0.05534 -0.02361 C 0.05547 -0.0213 0.05573 -0.01898 0.05573 -0.01667 C 0.05599 -0.01389 0.05599 -0.01088 0.05612 -0.00833 C 0.05625 -0.00671 0.05677 0.00093 0.05729 0.00417 C 0.05755 0.00556 0.05781 0.00671 0.05807 0.00764 C 0.05833 0.0088 0.05859 0.00972 0.05885 0.01042 C 0.05964 0.01227 0.06029 0.01296 0.0612 0.01389 C 0.06146 0.01458 0.06159 0.01574 0.06198 0.01597 C 0.0651 0.01759 0.07799 0.01597 0.07799 0.01597 C 0.07956 0.01551 0.08125 0.01528 0.08268 0.01458 C 0.08333 0.01458 0.08385 0.01435 0.08424 0.01389 C 0.0862 0.01227 0.08659 0.01134 0.08776 0.00903 C 0.08867 0.00347 0.0875 0.00926 0.08971 0.00347 C 0.08997 0.00301 0.09049 -0.00093 0.09049 -0.00139 C 0.09128 -0.00648 0.09063 -0.00301 0.09167 -0.00833 C 0.0918 -0.0088 0.09232 -0.01366 0.09245 -0.01458 C 0.09284 -0.01574 0.09336 -0.01667 0.09362 -0.01805 C 0.09401 -0.01875 0.09414 -0.01991 0.0944 -0.02083 C 0.09479 -0.02153 0.09531 -0.02199 0.09557 -0.02292 C 0.09622 -0.02407 0.09688 -0.02662 0.09753 -0.02778 C 0.09792 -0.02824 0.09844 -0.02801 0.0987 -0.02847 C 0.10247 -0.03079 0.09922 -0.02893 0.10182 -0.03055 C 0.10273 -0.03032 0.10378 -0.03009 0.10456 -0.02986 C 0.10508 -0.02963 0.10547 -0.0294 0.10573 -0.02917 C 0.10612 -0.02847 0.10625 -0.02755 0.10651 -0.02708 C 0.10703 -0.02616 0.10755 -0.02569 0.10807 -0.025 C 0.10924 -0.0169 0.10768 -0.02685 0.10924 -0.02014 C 0.11003 -0.0169 0.10938 -0.01782 0.11003 -0.01528 C 0.11159 -0.00972 0.11029 -0.0162 0.1112 -0.01111 C 0.11133 -0.00972 0.11133 -0.0081 0.11159 -0.00694 C 0.11185 -0.00602 0.11263 -0.00555 0.11276 -0.00486 C 0.11315 -0.0037 0.11302 -0.00231 0.11315 -0.00139 C 0.11341 0.00023 0.11367 0.00139 0.11393 0.00278 C 0.11445 0.00486 0.11432 0.00532 0.1151 0.00695 C 0.11549 0.00787 0.11589 0.00857 0.11628 0.00903 C 0.11693 0.00972 0.11758 0.00995 0.11823 0.01042 C 0.11979 0.00995 0.12214 0.00926 0.1237 0.00833 C 0.12422 0.00833 0.12448 0.00787 0.12487 0.00764 C 0.1263 0.00394 0.12487 0.00695 0.12721 0.00486 C 0.12891 0.0037 0.12904 0.00278 0.13034 0.00139 C 0.13177 0.00023 0.13177 0.00023 0.13307 -0.00069 C 0.13346 -0.00139 0.13385 -0.00208 0.13424 -0.00278 C 0.13464 -0.00324 0.13516 -0.00347 0.13542 -0.00417 C 0.13802 -0.00856 0.13594 -0.00694 0.13815 -0.00833 C 0.13958 -0.01574 0.13737 -0.0044 0.13932 -0.0125 C 0.13971 -0.01366 0.13997 -0.01505 0.1401 -0.01667 C 0.14036 -0.01736 0.14036 -0.01852 0.14049 -0.01944 C 0.14063 -0.02014 0.14089 -0.0206 0.14089 -0.02153 C 0.14115 -0.02222 0.14102 -0.02338 0.14128 -0.0243 C 0.14193 -0.02546 0.14284 -0.02616 0.14362 -0.02708 C 0.14453 -0.02801 0.14544 -0.02917 0.14635 -0.02986 C 0.14701 -0.03009 0.14766 -0.03032 0.14831 -0.03055 C 0.14883 -0.03032 0.14948 -0.03032 0.14987 -0.02986 C 0.15091 -0.02847 0.15065 -0.02662 0.15104 -0.025 C 0.15143 -0.02361 0.15182 -0.02268 0.15221 -0.02153 C 0.15299 -0.01227 0.15195 -0.02037 0.15378 -0.01319 C 0.15482 -0.00903 0.15365 -0.01157 0.15456 -0.00833 C 0.15482 -0.00741 0.15521 -0.00694 0.15534 -0.00625 C 0.1556 -0.00555 0.15573 -0.00486 0.15573 -0.00417 C 0.15612 -0.00208 0.15599 0 0.1569 0.00139 C 0.15729 0.00185 0.15768 0.00185 0.15807 0.00208 C 0.15859 0.00278 0.15911 0.00417 0.15964 0.00417 C 0.16146 0.00463 0.16341 0.0044 0.1651 0.00347 C 0.16693 0.00278 0.16849 0.00116 0.17018 0 C 0.17057 -0.00023 0.17096 -0.00046 0.17135 -0.00069 C 0.17279 -0.00116 0.17474 -0.00116 0.17604 -0.00208 C 0.17682 -0.00231 0.17734 -0.00301 0.17799 -0.00347 C 0.17878 -0.00532 0.17995 -0.00787 0.18034 -0.01042 C 0.18073 -0.0118 0.18099 -0.01343 0.18112 -0.01528 C 0.18138 -0.01597 0.18138 -0.01713 0.18151 -0.01805 C 0.1819 -0.01921 0.18242 -0.02014 0.18268 -0.02153 C 0.18411 -0.02639 0.18177 -0.01991 0.18346 -0.02708 C 0.18385 -0.02801 0.18438 -0.0287 0.18464 -0.02986 C 0.18529 -0.03102 0.18568 -0.03264 0.1862 -0.03403 C 0.18646 -0.03472 0.18672 -0.03542 0.18698 -0.03611 C 0.1875 -0.0368 0.18802 -0.0375 0.18854 -0.03819 C 0.18893 -0.03866 0.18945 -0.03889 0.18971 -0.03958 C 0.19023 -0.04005 0.19049 -0.04097 0.19089 -0.04143 C 0.19245 -0.04143 0.19414 -0.0412 0.19557 -0.04097 C 0.19648 -0.04074 0.1974 -0.03981 0.19792 -0.03889 C 0.19922 -0.03704 0.2 -0.03495 0.20065 -0.03264 C 0.20117 -0.03102 0.20117 -0.02917 0.20143 -0.02778 C 0.20169 -0.02685 0.20195 -0.02639 0.20221 -0.02569 C 0.20286 -0.02106 0.20221 -0.02454 0.20339 -0.02083 C 0.20378 -0.01991 0.20378 -0.01875 0.20417 -0.01805 C 0.20456 -0.01736 0.20495 -0.01759 0.20534 -0.01736 C 0.20573 -0.0169 0.20625 -0.01643 0.20651 -0.01597 C 0.20794 -0.01389 0.20755 -0.01343 0.20924 -0.0125 C 0.21003 -0.01204 0.21094 -0.01204 0.21159 -0.0118 C 0.21263 -0.01134 0.21341 -0.01088 0.21432 -0.01042 C 0.21576 -0.01088 0.21732 -0.01111 0.21862 -0.0118 C 0.21953 -0.01204 0.22096 -0.01319 0.22096 -0.01319 C 0.22161 -0.01597 0.2224 -0.01852 0.22292 -0.02153 C 0.22305 -0.02222 0.22318 -0.02292 0.22331 -0.02361 C 0.2237 -0.02407 0.22409 -0.02454 0.22448 -0.025 C 0.22552 -0.02569 0.22669 -0.02639 0.2276 -0.02708 C 0.22799 -0.02685 0.22852 -0.02662 0.22878 -0.02639 C 0.22995 -0.025 0.2306 -0.02384 0.23151 -0.02222 C 0.23281 -0.01343 0.23125 -0.0243 0.23229 -0.01736 C 0.23255 -0.01643 0.23242 -0.01528 0.23268 -0.01458 C 0.23294 -0.01389 0.23359 -0.01366 0.23385 -0.01319 C 0.23594 -0.01018 0.23411 -0.01134 0.23659 -0.01042 C 0.23906 -0.0118 0.23893 -0.01018 0.23893 -0.0125 L 0.23893 -0.0125 " pathEditMode="relative" ptsTypes="AAAA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007 0.00195 0.00162 0.00299 0.00208 C 0.00404 0.00255 0.00521 0.00255 0.00612 0.00278 C 0.0069 0.00301 0.00742 0.00324 0.0082 0.00347 C 0.00872 0.00394 0.00911 0.00463 0.00977 0.00486 C 0.01237 0.00671 0.01563 0.00532 0.01823 0.00486 C 0.02109 0.0037 0.01875 0.00486 0.02253 0.00208 C 0.02292 0.00185 0.02344 0.00185 0.0237 0.00139 C 0.02747 -0.00185 0.02422 0.00023 0.02682 -0.00139 C 0.02747 -0.00255 0.02813 -0.0037 0.02878 -0.00486 C 0.02917 -0.00509 0.02969 -0.00486 0.02995 -0.00555 C 0.03047 -0.00625 0.03047 -0.00741 0.03073 -0.00833 C 0.03112 -0.00926 0.03151 -0.01018 0.0319 -0.01111 C 0.03268 -0.01505 0.03255 -0.01481 0.03503 -0.01944 C 0.03594 -0.02106 0.03685 -0.02268 0.03776 -0.0243 C 0.0388 -0.02546 0.03984 -0.02731 0.04089 -0.02847 C 0.04141 -0.02893 0.04193 -0.0294 0.04245 -0.02986 C 0.04271 -0.02986 0.04505 -0.03171 0.04557 -0.03194 C 0.04661 -0.03218 0.04766 -0.03241 0.0487 -0.03264 C 0.05013 -0.03194 0.05104 -0.03171 0.05221 -0.03125 C 0.05273 -0.03102 0.05299 -0.03079 0.05339 -0.03055 C 0.05365 -0.02963 0.05391 -0.02847 0.05417 -0.02778 C 0.05443 -0.02685 0.05482 -0.02639 0.05495 -0.02569 C 0.05521 -0.025 0.05521 -0.0243 0.05534 -0.02361 C 0.05547 -0.0213 0.05573 -0.01898 0.05573 -0.01667 C 0.05599 -0.01389 0.05599 -0.01088 0.05612 -0.00833 C 0.05625 -0.00671 0.05677 0.00093 0.05729 0.00417 C 0.05755 0.00556 0.05781 0.00671 0.05807 0.00764 C 0.05833 0.0088 0.05859 0.00972 0.05885 0.01042 C 0.05964 0.01227 0.06029 0.01296 0.0612 0.01389 C 0.06146 0.01458 0.06159 0.01574 0.06198 0.01597 C 0.0651 0.01759 0.07799 0.01597 0.07799 0.01597 C 0.07956 0.01551 0.08125 0.01528 0.08268 0.01458 C 0.08333 0.01458 0.08385 0.01435 0.08424 0.01389 C 0.0862 0.01227 0.08659 0.01134 0.08776 0.00903 C 0.08867 0.00347 0.0875 0.00926 0.08971 0.00347 C 0.08997 0.00301 0.09049 -0.00093 0.09049 -0.00139 C 0.09128 -0.00648 0.09063 -0.00301 0.09167 -0.00833 C 0.0918 -0.0088 0.09232 -0.01366 0.09245 -0.01458 C 0.09284 -0.01574 0.09336 -0.01667 0.09362 -0.01805 C 0.09401 -0.01875 0.09414 -0.01991 0.0944 -0.02083 C 0.09479 -0.02153 0.09531 -0.02199 0.09557 -0.02292 C 0.09622 -0.02407 0.09688 -0.02662 0.09753 -0.02778 C 0.09792 -0.02824 0.09844 -0.02801 0.0987 -0.02847 C 0.10247 -0.03079 0.09922 -0.02893 0.10182 -0.03055 C 0.10273 -0.03032 0.10378 -0.03009 0.10456 -0.02986 C 0.10508 -0.02963 0.10547 -0.0294 0.10573 -0.02917 C 0.10612 -0.02847 0.10625 -0.02755 0.10651 -0.02708 C 0.10703 -0.02616 0.10755 -0.02569 0.10807 -0.025 C 0.10924 -0.0169 0.10768 -0.02685 0.10924 -0.02014 C 0.11003 -0.0169 0.10938 -0.01782 0.11003 -0.01528 C 0.11159 -0.00972 0.11029 -0.0162 0.1112 -0.01111 C 0.11133 -0.00972 0.11133 -0.0081 0.11159 -0.00694 C 0.11185 -0.00602 0.11263 -0.00555 0.11276 -0.00486 C 0.11315 -0.0037 0.11302 -0.00231 0.11315 -0.00139 C 0.11341 0.00023 0.11367 0.00139 0.11393 0.00278 C 0.11445 0.00486 0.11432 0.00532 0.1151 0.00695 C 0.11549 0.00787 0.11589 0.00857 0.11628 0.00903 C 0.11693 0.00972 0.11758 0.00995 0.11823 0.01042 C 0.11979 0.00995 0.12214 0.00926 0.1237 0.00833 C 0.12422 0.00833 0.12448 0.00787 0.12487 0.00764 C 0.1263 0.00394 0.12487 0.00695 0.12721 0.00486 C 0.12891 0.0037 0.12904 0.00278 0.13034 0.00139 C 0.13177 0.00023 0.13177 0.00023 0.13307 -0.00069 C 0.13346 -0.00139 0.13385 -0.00208 0.13424 -0.00278 C 0.13464 -0.00324 0.13516 -0.00347 0.13542 -0.00417 C 0.13802 -0.00856 0.13594 -0.00694 0.13815 -0.00833 C 0.13958 -0.01574 0.13737 -0.0044 0.13932 -0.0125 C 0.13971 -0.01366 0.13997 -0.01505 0.1401 -0.01667 C 0.14036 -0.01736 0.14036 -0.01852 0.14049 -0.01944 C 0.14063 -0.02014 0.14089 -0.0206 0.14089 -0.02153 C 0.14115 -0.02222 0.14102 -0.02338 0.14128 -0.0243 C 0.14193 -0.02546 0.14284 -0.02616 0.14362 -0.02708 C 0.14453 -0.02801 0.14544 -0.02917 0.14635 -0.02986 C 0.14701 -0.03009 0.14766 -0.03032 0.14831 -0.03055 C 0.14883 -0.03032 0.14948 -0.03032 0.14987 -0.02986 C 0.15091 -0.02847 0.15065 -0.02662 0.15104 -0.025 C 0.15143 -0.02361 0.15182 -0.02268 0.15221 -0.02153 C 0.15299 -0.01227 0.15195 -0.02037 0.15378 -0.01319 C 0.15482 -0.00903 0.15365 -0.01157 0.15456 -0.00833 C 0.15482 -0.00741 0.15521 -0.00694 0.15534 -0.00625 C 0.1556 -0.00555 0.15573 -0.00486 0.15573 -0.00417 C 0.15612 -0.00208 0.15599 0 0.1569 0.00139 C 0.15729 0.00185 0.15768 0.00185 0.15807 0.00208 C 0.15859 0.00278 0.15911 0.00417 0.15964 0.00417 C 0.16146 0.00463 0.16341 0.0044 0.1651 0.00347 C 0.16693 0.00278 0.16849 0.00116 0.17018 0 C 0.17057 -0.00023 0.17096 -0.00046 0.17135 -0.00069 C 0.17279 -0.00116 0.17474 -0.00116 0.17604 -0.00208 C 0.17682 -0.00231 0.17734 -0.00301 0.17799 -0.00347 C 0.17878 -0.00532 0.17995 -0.00787 0.18034 -0.01042 C 0.18073 -0.0118 0.18099 -0.01343 0.18112 -0.01528 C 0.18138 -0.01597 0.18138 -0.01713 0.18151 -0.01805 C 0.1819 -0.01921 0.18242 -0.02014 0.18268 -0.02153 C 0.18411 -0.02639 0.18177 -0.01991 0.18346 -0.02708 C 0.18385 -0.02801 0.18438 -0.0287 0.18464 -0.02986 C 0.18529 -0.03102 0.18568 -0.03264 0.1862 -0.03403 C 0.18646 -0.03472 0.18672 -0.03542 0.18698 -0.03611 C 0.1875 -0.0368 0.18802 -0.0375 0.18854 -0.03819 C 0.18893 -0.03866 0.18945 -0.03889 0.18971 -0.03958 C 0.19023 -0.04005 0.19049 -0.04097 0.19089 -0.04143 C 0.19245 -0.04143 0.19414 -0.0412 0.19557 -0.04097 C 0.19648 -0.04074 0.1974 -0.03981 0.19792 -0.03889 C 0.19922 -0.03704 0.2 -0.03495 0.20065 -0.03264 C 0.20117 -0.03102 0.20117 -0.02917 0.20143 -0.02778 C 0.20169 -0.02685 0.20195 -0.02639 0.20221 -0.02569 C 0.20286 -0.02106 0.20221 -0.02454 0.20339 -0.02083 C 0.20378 -0.01991 0.20378 -0.01875 0.20417 -0.01805 C 0.20456 -0.01736 0.20495 -0.01759 0.20534 -0.01736 C 0.20573 -0.0169 0.20625 -0.01643 0.20651 -0.01597 C 0.20794 -0.01389 0.20755 -0.01343 0.20924 -0.0125 C 0.21003 -0.01204 0.21094 -0.01204 0.21159 -0.0118 C 0.21263 -0.01134 0.21341 -0.01088 0.21432 -0.01042 C 0.21576 -0.01088 0.21732 -0.01111 0.21862 -0.0118 C 0.21953 -0.01204 0.22096 -0.01319 0.22096 -0.01319 C 0.22161 -0.01597 0.2224 -0.01852 0.22292 -0.02153 C 0.22305 -0.02222 0.22318 -0.02292 0.22331 -0.02361 C 0.2237 -0.02407 0.22409 -0.02454 0.22448 -0.025 C 0.22552 -0.02569 0.22669 -0.02639 0.2276 -0.02708 C 0.22799 -0.02685 0.22852 -0.02662 0.22878 -0.02639 C 0.22995 -0.025 0.2306 -0.02384 0.23151 -0.02222 C 0.23281 -0.01343 0.23125 -0.0243 0.23229 -0.01736 C 0.23255 -0.01643 0.23242 -0.01528 0.23268 -0.01458 C 0.23294 -0.01389 0.23359 -0.01366 0.23385 -0.01319 C 0.23594 -0.01018 0.23411 -0.01134 0.23659 -0.01042 C 0.23906 -0.0118 0.23893 -0.01018 0.23893 -0.0125 L 0.23893 -0.0125 " pathEditMode="relative" ptsTypes="AAAAAAAAA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09 L 0.10221 0.00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8" grpId="1" animBg="1"/>
      <p:bldP spid="40" grpId="0" animBg="1"/>
      <p:bldP spid="43" grpId="0" animBg="1"/>
      <p:bldP spid="43" grpId="1" animBg="1"/>
      <p:bldP spid="44" grpId="0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D1508-9B27-4C70-8A53-D381B97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1" y="2424106"/>
            <a:ext cx="4606056" cy="3033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A01AD-BB03-4AE9-926E-6D216119E7A5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57E64-915B-416F-A928-EB88D74981B5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2EBE29-5A04-43D0-AFF0-D0753814A06E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B490E4-F983-48AA-887F-E69B1EDF1800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6D36A9-6855-43CE-AE73-2C998A80B764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B10CFC-4BB0-4934-8702-A5B6BF9CF800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805E725-CE67-4514-A9BF-F38118A5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132111"/>
            <a:ext cx="5345444" cy="20896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85CB42-644C-417C-A033-41E7973F2C4A}"/>
              </a:ext>
            </a:extLst>
          </p:cNvPr>
          <p:cNvGrpSpPr/>
          <p:nvPr/>
        </p:nvGrpSpPr>
        <p:grpSpPr>
          <a:xfrm>
            <a:off x="2133599" y="1801845"/>
            <a:ext cx="2731771" cy="1158525"/>
            <a:chOff x="2133599" y="1801845"/>
            <a:chExt cx="2731771" cy="11585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99C7C9-8A40-47A2-AFB7-86EE9B5F4062}"/>
                </a:ext>
              </a:extLst>
            </p:cNvPr>
            <p:cNvSpPr txBox="1"/>
            <p:nvPr/>
          </p:nvSpPr>
          <p:spPr>
            <a:xfrm>
              <a:off x="2133599" y="1801845"/>
              <a:ext cx="1827744" cy="464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Ohmic!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D6E233-4E78-4BED-B4AA-FDB741791C67}"/>
                </a:ext>
              </a:extLst>
            </p:cNvPr>
            <p:cNvCxnSpPr>
              <a:cxnSpLocks/>
            </p:cNvCxnSpPr>
            <p:nvPr/>
          </p:nvCxnSpPr>
          <p:spPr>
            <a:xfrm>
              <a:off x="3968024" y="2128610"/>
              <a:ext cx="897346" cy="8317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" descr="Image result for unicorn">
            <a:extLst>
              <a:ext uri="{FF2B5EF4-FFF2-40B4-BE49-F238E27FC236}">
                <a16:creationId xmlns:a16="http://schemas.microsoft.com/office/drawing/2014/main" id="{99F910CE-171A-4E8B-AA69-4B23E85FE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17352" y="6273194"/>
            <a:ext cx="560151" cy="4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8A183A1-3CF5-461D-AA82-2D203AF78D02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FF5F6E-65A7-465C-9126-198B2E1C42AA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CC5826-C0ED-4547-BAA6-7E10A0479C5F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E7E79-A42D-4E78-9FCD-79FE9829EE5F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D7BD0B-B9F5-4826-A626-B400B994EDD9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01F290-A706-425F-80E4-B5297E7D65C9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31 L 1.15834 0.00231 " pathEditMode="relative" ptsTypes="AA">
                                      <p:cBhvr>
                                        <p:cTn id="1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C9902-5990-44BA-9239-C52A6B81F714}"/>
              </a:ext>
            </a:extLst>
          </p:cNvPr>
          <p:cNvSpPr txBox="1"/>
          <p:nvPr/>
        </p:nvSpPr>
        <p:spPr>
          <a:xfrm>
            <a:off x="3930256" y="709218"/>
            <a:ext cx="4745210" cy="475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In the beginning…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EE2D6-EC7D-44CD-BEAC-4F5D69A6B9D4}"/>
              </a:ext>
            </a:extLst>
          </p:cNvPr>
          <p:cNvGrpSpPr/>
          <p:nvPr/>
        </p:nvGrpSpPr>
        <p:grpSpPr>
          <a:xfrm>
            <a:off x="285471" y="2493989"/>
            <a:ext cx="2084225" cy="1868330"/>
            <a:chOff x="285471" y="2493989"/>
            <a:chExt cx="2084225" cy="18683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2BE16B-5A81-40EA-AD1C-25DED1F29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44" b="13365"/>
            <a:stretch/>
          </p:blipFill>
          <p:spPr>
            <a:xfrm>
              <a:off x="660746" y="2945395"/>
              <a:ext cx="1507051" cy="14169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E7A0C4-4EC0-4BBB-8BB5-F2B3C1001090}"/>
                </a:ext>
              </a:extLst>
            </p:cNvPr>
            <p:cNvSpPr txBox="1"/>
            <p:nvPr/>
          </p:nvSpPr>
          <p:spPr>
            <a:xfrm>
              <a:off x="285471" y="2493989"/>
              <a:ext cx="208422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A Big Bang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A81FB4-B87F-40E6-95A4-88A7438DFF0D}"/>
              </a:ext>
            </a:extLst>
          </p:cNvPr>
          <p:cNvGrpSpPr/>
          <p:nvPr/>
        </p:nvGrpSpPr>
        <p:grpSpPr>
          <a:xfrm>
            <a:off x="4108703" y="2539337"/>
            <a:ext cx="1749336" cy="1822982"/>
            <a:chOff x="4108703" y="2539337"/>
            <a:chExt cx="1749336" cy="18229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767850-5C0B-4D5B-AEF9-8FE885E02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73" b="22928"/>
            <a:stretch/>
          </p:blipFill>
          <p:spPr>
            <a:xfrm>
              <a:off x="4108703" y="3193671"/>
              <a:ext cx="1460892" cy="11686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9313FF-B306-4458-9A4E-ECE11CAAE104}"/>
                </a:ext>
              </a:extLst>
            </p:cNvPr>
            <p:cNvSpPr txBox="1"/>
            <p:nvPr/>
          </p:nvSpPr>
          <p:spPr>
            <a:xfrm>
              <a:off x="4269848" y="2539337"/>
              <a:ext cx="107112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Earth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77D9B3-CF4A-4250-B415-DBAB39667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7" t="27577" r="28479" b="31837"/>
            <a:stretch/>
          </p:blipFill>
          <p:spPr>
            <a:xfrm rot="12769283">
              <a:off x="5406043" y="2871348"/>
              <a:ext cx="451996" cy="57094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2FC6E-0AD5-4091-B624-B5E71ADD64D8}"/>
              </a:ext>
            </a:extLst>
          </p:cNvPr>
          <p:cNvGrpSpPr/>
          <p:nvPr/>
        </p:nvGrpSpPr>
        <p:grpSpPr>
          <a:xfrm>
            <a:off x="7267177" y="2688256"/>
            <a:ext cx="1306036" cy="1755480"/>
            <a:chOff x="7267177" y="2688256"/>
            <a:chExt cx="1306036" cy="175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A36C87-9304-4660-BC61-8E2BC8D30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5" t="15936" r="8066" b="16813"/>
            <a:stretch/>
          </p:blipFill>
          <p:spPr>
            <a:xfrm>
              <a:off x="7267177" y="3109308"/>
              <a:ext cx="1306036" cy="13344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C694A3-4ACD-4B88-A77A-62EEB91E73A2}"/>
                </a:ext>
              </a:extLst>
            </p:cNvPr>
            <p:cNvSpPr txBox="1"/>
            <p:nvPr/>
          </p:nvSpPr>
          <p:spPr>
            <a:xfrm>
              <a:off x="7443026" y="2688256"/>
              <a:ext cx="854721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Cell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1EC077-55AE-4B81-8273-842D05671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3" t="20049" r="23335" b="47318"/>
            <a:stretch/>
          </p:blipFill>
          <p:spPr>
            <a:xfrm>
              <a:off x="7753767" y="3763578"/>
              <a:ext cx="492670" cy="3541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478C14-00DD-4DA7-A336-B3466DA31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6686" r="31548" b="32755"/>
            <a:stretch/>
          </p:blipFill>
          <p:spPr>
            <a:xfrm>
              <a:off x="7616640" y="3343371"/>
              <a:ext cx="439001" cy="41168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06E9A-DDE4-4F2E-8B2D-73647F1AFF85}"/>
              </a:ext>
            </a:extLst>
          </p:cNvPr>
          <p:cNvGrpSpPr/>
          <p:nvPr/>
        </p:nvGrpSpPr>
        <p:grpSpPr>
          <a:xfrm>
            <a:off x="8158221" y="2751871"/>
            <a:ext cx="3227582" cy="1560456"/>
            <a:chOff x="8158221" y="2751871"/>
            <a:chExt cx="3227582" cy="15604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E60AA8-410A-44D1-92C8-120957FECA89}"/>
                </a:ext>
              </a:extLst>
            </p:cNvPr>
            <p:cNvGrpSpPr/>
            <p:nvPr/>
          </p:nvGrpSpPr>
          <p:grpSpPr>
            <a:xfrm>
              <a:off x="9699123" y="2751871"/>
              <a:ext cx="1686680" cy="1560456"/>
              <a:chOff x="9699123" y="2751871"/>
              <a:chExt cx="1686680" cy="156045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0976A40-404A-4EEF-9D64-2A8F1BFE4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47"/>
              <a:stretch/>
            </p:blipFill>
            <p:spPr>
              <a:xfrm>
                <a:off x="10008853" y="3197786"/>
                <a:ext cx="1067221" cy="111454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0DA228-F1CD-4657-8FFE-032B393C89CA}"/>
                  </a:ext>
                </a:extLst>
              </p:cNvPr>
              <p:cNvSpPr txBox="1"/>
              <p:nvPr/>
            </p:nvSpPr>
            <p:spPr>
              <a:xfrm>
                <a:off x="9699123" y="2751871"/>
                <a:ext cx="1686680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Channel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50DD1A-0F91-4D3D-B505-5C614179A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7"/>
            <a:stretch/>
          </p:blipFill>
          <p:spPr>
            <a:xfrm rot="3153535">
              <a:off x="8167708" y="3144011"/>
              <a:ext cx="427945" cy="44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3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5E725-CE67-4514-A9BF-F38118A5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132111"/>
            <a:ext cx="5345444" cy="20896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83E582-F559-4925-B146-D3314B5F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95" y="1553089"/>
            <a:ext cx="2807773" cy="18490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EF91012-ED7F-4B13-A446-9978966F6C38}"/>
              </a:ext>
            </a:extLst>
          </p:cNvPr>
          <p:cNvSpPr txBox="1"/>
          <p:nvPr/>
        </p:nvSpPr>
        <p:spPr>
          <a:xfrm>
            <a:off x="8073769" y="3431456"/>
            <a:ext cx="35782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latin typeface="Century Gothic" panose="020B0502020202020204" pitchFamily="34" charset="0"/>
              </a:rPr>
              <a:t>Express current</a:t>
            </a:r>
          </a:p>
          <a:p>
            <a:pPr algn="ctr">
              <a:lnSpc>
                <a:spcPts val="2000"/>
              </a:lnSpc>
            </a:pPr>
            <a:r>
              <a:rPr lang="en-US" dirty="0">
                <a:latin typeface="Century Gothic" panose="020B0502020202020204" pitchFamily="34" charset="0"/>
              </a:rPr>
              <a:t>in terms of conductance (g)…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22EEB6-6F6F-43EC-A354-6346331E63D1}"/>
              </a:ext>
            </a:extLst>
          </p:cNvPr>
          <p:cNvGrpSpPr/>
          <p:nvPr/>
        </p:nvGrpSpPr>
        <p:grpSpPr>
          <a:xfrm>
            <a:off x="8548820" y="3969848"/>
            <a:ext cx="2628123" cy="451406"/>
            <a:chOff x="8325466" y="3969848"/>
            <a:chExt cx="2628123" cy="45140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C72305-2D3C-4A81-B9F5-F01BA8F78DAA}"/>
                </a:ext>
              </a:extLst>
            </p:cNvPr>
            <p:cNvSpPr txBox="1"/>
            <p:nvPr/>
          </p:nvSpPr>
          <p:spPr>
            <a:xfrm>
              <a:off x="8325466" y="3969848"/>
              <a:ext cx="125867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g = 1/R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12D6B8-24D4-41AF-B5B5-7EC20DA0A5A1}"/>
                </a:ext>
              </a:extLst>
            </p:cNvPr>
            <p:cNvSpPr txBox="1"/>
            <p:nvPr/>
          </p:nvSpPr>
          <p:spPr>
            <a:xfrm>
              <a:off x="9701323" y="3969848"/>
              <a:ext cx="125226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g = I/V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2705D2-84D2-42BB-BD66-5CFF8CA872A5}"/>
              </a:ext>
            </a:extLst>
          </p:cNvPr>
          <p:cNvGrpSpPr/>
          <p:nvPr/>
        </p:nvGrpSpPr>
        <p:grpSpPr>
          <a:xfrm>
            <a:off x="2133599" y="1801845"/>
            <a:ext cx="2731771" cy="1158525"/>
            <a:chOff x="2133599" y="1801845"/>
            <a:chExt cx="2731771" cy="11585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40199A-3104-45FE-8BB8-CF3AAA5423D6}"/>
                </a:ext>
              </a:extLst>
            </p:cNvPr>
            <p:cNvSpPr txBox="1"/>
            <p:nvPr/>
          </p:nvSpPr>
          <p:spPr>
            <a:xfrm>
              <a:off x="2133599" y="1801845"/>
              <a:ext cx="1827744" cy="464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Ohmic!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6CCC88-1249-41D9-8E18-99E2160B706F}"/>
                </a:ext>
              </a:extLst>
            </p:cNvPr>
            <p:cNvCxnSpPr>
              <a:cxnSpLocks/>
            </p:cNvCxnSpPr>
            <p:nvPr/>
          </p:nvCxnSpPr>
          <p:spPr>
            <a:xfrm>
              <a:off x="3968024" y="2128610"/>
              <a:ext cx="897346" cy="8317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2867186-AE64-4967-AD3B-237D1B358383}"/>
              </a:ext>
            </a:extLst>
          </p:cNvPr>
          <p:cNvSpPr txBox="1"/>
          <p:nvPr/>
        </p:nvSpPr>
        <p:spPr>
          <a:xfrm>
            <a:off x="8407194" y="4405279"/>
            <a:ext cx="29113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 err="1">
                <a:latin typeface="Century Gothic" panose="020B0502020202020204" pitchFamily="34" charset="0"/>
              </a:rPr>
              <a:t>g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 = </a:t>
            </a:r>
            <a:r>
              <a:rPr lang="en-US" sz="2400" b="1" dirty="0" err="1">
                <a:latin typeface="Century Gothic" panose="020B0502020202020204" pitchFamily="34" charset="0"/>
              </a:rPr>
              <a:t>I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/(</a:t>
            </a:r>
            <a:r>
              <a:rPr lang="en-US" sz="2400" b="1" dirty="0" err="1">
                <a:latin typeface="Century Gothic" panose="020B0502020202020204" pitchFamily="34" charset="0"/>
              </a:rPr>
              <a:t>V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m</a:t>
            </a:r>
            <a:r>
              <a:rPr lang="en-US" sz="2400" b="1" dirty="0" err="1">
                <a:latin typeface="Century Gothic" panose="020B0502020202020204" pitchFamily="34" charset="0"/>
              </a:rPr>
              <a:t>-E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DC79C-FAA0-457F-AD0E-55E555F5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234" y="4908868"/>
            <a:ext cx="4332886" cy="18285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952E2EA-2510-469B-A02E-36373C62152B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7D36BC-3798-4A46-B37D-C708BA5B366C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D1A27B9-5840-4B83-A241-9B98E15DA7E4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42C315-4D11-429A-9094-805F8CA093DD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71FF47-4CA8-4BFA-A9CD-52F035671FCC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2D40A5-D52A-4ACC-AAE8-1D7DF4F86F0D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8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7B23C7B-E35A-4820-A868-C4357D4F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52" y="2512438"/>
            <a:ext cx="6922339" cy="292130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FD0060B-D1D7-4060-A2E8-A86258341076}"/>
              </a:ext>
            </a:extLst>
          </p:cNvPr>
          <p:cNvSpPr/>
          <p:nvPr/>
        </p:nvSpPr>
        <p:spPr>
          <a:xfrm>
            <a:off x="5930503" y="3908822"/>
            <a:ext cx="278606" cy="1216819"/>
          </a:xfrm>
          <a:custGeom>
            <a:avLst/>
            <a:gdLst>
              <a:gd name="connsiteX0" fmla="*/ 0 w 278606"/>
              <a:gd name="connsiteY0" fmla="*/ 1216819 h 1216819"/>
              <a:gd name="connsiteX1" fmla="*/ 100013 w 278606"/>
              <a:gd name="connsiteY1" fmla="*/ 659606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1913 w 278606"/>
              <a:gd name="connsiteY1" fmla="*/ 933449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1216819">
                <a:moveTo>
                  <a:pt x="0" y="1216819"/>
                </a:moveTo>
                <a:cubicBezTo>
                  <a:pt x="92868" y="1180306"/>
                  <a:pt x="78581" y="72232"/>
                  <a:pt x="278606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CBFAF1-14D7-4AA9-9355-B5254EEC61FB}"/>
              </a:ext>
            </a:extLst>
          </p:cNvPr>
          <p:cNvSpPr/>
          <p:nvPr/>
        </p:nvSpPr>
        <p:spPr>
          <a:xfrm>
            <a:off x="6210300" y="3910630"/>
            <a:ext cx="2151063" cy="1206278"/>
          </a:xfrm>
          <a:custGeom>
            <a:avLst/>
            <a:gdLst>
              <a:gd name="connsiteX0" fmla="*/ 0 w 1204913"/>
              <a:gd name="connsiteY0" fmla="*/ 0 h 1040606"/>
              <a:gd name="connsiteX1" fmla="*/ 1204913 w 1204913"/>
              <a:gd name="connsiteY1" fmla="*/ 1040606 h 10406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344 h 1206050"/>
              <a:gd name="connsiteX1" fmla="*/ 2151063 w 2151063"/>
              <a:gd name="connsiteY1" fmla="*/ 1206050 h 1206050"/>
              <a:gd name="connsiteX0" fmla="*/ 0 w 2151063"/>
              <a:gd name="connsiteY0" fmla="*/ 342 h 1206048"/>
              <a:gd name="connsiteX1" fmla="*/ 2151063 w 2151063"/>
              <a:gd name="connsiteY1" fmla="*/ 1206048 h 1206048"/>
              <a:gd name="connsiteX0" fmla="*/ 0 w 2151063"/>
              <a:gd name="connsiteY0" fmla="*/ 545 h 1206251"/>
              <a:gd name="connsiteX1" fmla="*/ 2151063 w 2151063"/>
              <a:gd name="connsiteY1" fmla="*/ 1206251 h 1206251"/>
              <a:gd name="connsiteX0" fmla="*/ 0 w 2151063"/>
              <a:gd name="connsiteY0" fmla="*/ 572 h 1206278"/>
              <a:gd name="connsiteX1" fmla="*/ 2151063 w 2151063"/>
              <a:gd name="connsiteY1" fmla="*/ 1206278 h 120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1063" h="1206278">
                <a:moveTo>
                  <a:pt x="0" y="572"/>
                </a:moveTo>
                <a:cubicBezTo>
                  <a:pt x="253471" y="-29326"/>
                  <a:pt x="195792" y="1121876"/>
                  <a:pt x="2151063" y="1206278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4FC8A-148D-42AC-B692-638AD0CDED2D}"/>
              </a:ext>
            </a:extLst>
          </p:cNvPr>
          <p:cNvGrpSpPr/>
          <p:nvPr/>
        </p:nvGrpSpPr>
        <p:grpSpPr>
          <a:xfrm>
            <a:off x="2945580" y="3820103"/>
            <a:ext cx="2998020" cy="510597"/>
            <a:chOff x="2945580" y="3820103"/>
            <a:chExt cx="2998020" cy="5105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F5A37-4049-4900-A418-C4321E20F5E4}"/>
                </a:ext>
              </a:extLst>
            </p:cNvPr>
            <p:cNvSpPr txBox="1"/>
            <p:nvPr/>
          </p:nvSpPr>
          <p:spPr>
            <a:xfrm>
              <a:off x="2945580" y="3820103"/>
              <a:ext cx="18453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sigmoidal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5164CAC-D315-4C64-A1A0-C2E9F8AB300E}"/>
                </a:ext>
              </a:extLst>
            </p:cNvPr>
            <p:cNvSpPr/>
            <p:nvPr/>
          </p:nvSpPr>
          <p:spPr>
            <a:xfrm>
              <a:off x="4775200" y="4038600"/>
              <a:ext cx="1168400" cy="292100"/>
            </a:xfrm>
            <a:custGeom>
              <a:avLst/>
              <a:gdLst>
                <a:gd name="connsiteX0" fmla="*/ 0 w 1168400"/>
                <a:gd name="connsiteY0" fmla="*/ 0 h 292100"/>
                <a:gd name="connsiteX1" fmla="*/ 1168400 w 1168400"/>
                <a:gd name="connsiteY1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8400" h="292100">
                  <a:moveTo>
                    <a:pt x="0" y="0"/>
                  </a:moveTo>
                  <a:lnTo>
                    <a:pt x="1168400" y="29210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FA87AC-1E36-43DC-A423-0B1DF3EC62D7}"/>
              </a:ext>
            </a:extLst>
          </p:cNvPr>
          <p:cNvGrpSpPr/>
          <p:nvPr/>
        </p:nvGrpSpPr>
        <p:grpSpPr>
          <a:xfrm>
            <a:off x="7132320" y="4494080"/>
            <a:ext cx="3400988" cy="1766207"/>
            <a:chOff x="7132320" y="4494080"/>
            <a:chExt cx="3400988" cy="176620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2D2621-9754-4771-B538-A949BA14F254}"/>
                </a:ext>
              </a:extLst>
            </p:cNvPr>
            <p:cNvSpPr txBox="1"/>
            <p:nvPr/>
          </p:nvSpPr>
          <p:spPr>
            <a:xfrm>
              <a:off x="8275959" y="5808881"/>
              <a:ext cx="2257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exponential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AC5E8E-2090-46AF-BFAD-F7E2E90217EF}"/>
                </a:ext>
              </a:extLst>
            </p:cNvPr>
            <p:cNvSpPr/>
            <p:nvPr/>
          </p:nvSpPr>
          <p:spPr>
            <a:xfrm>
              <a:off x="7132320" y="4494080"/>
              <a:ext cx="2148840" cy="1316170"/>
            </a:xfrm>
            <a:custGeom>
              <a:avLst/>
              <a:gdLst>
                <a:gd name="connsiteX0" fmla="*/ 2148840 w 2148840"/>
                <a:gd name="connsiteY0" fmla="*/ 1316170 h 1316170"/>
                <a:gd name="connsiteX1" fmla="*/ 1638300 w 2148840"/>
                <a:gd name="connsiteY1" fmla="*/ 96970 h 1316170"/>
                <a:gd name="connsiteX2" fmla="*/ 0 w 2148840"/>
                <a:gd name="connsiteY2" fmla="*/ 165550 h 13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8840" h="1316170">
                  <a:moveTo>
                    <a:pt x="2148840" y="1316170"/>
                  </a:moveTo>
                  <a:cubicBezTo>
                    <a:pt x="2072640" y="802455"/>
                    <a:pt x="1996440" y="288740"/>
                    <a:pt x="1638300" y="96970"/>
                  </a:cubicBezTo>
                  <a:cubicBezTo>
                    <a:pt x="1280160" y="-94800"/>
                    <a:pt x="640080" y="35375"/>
                    <a:pt x="0" y="16555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0298637-800F-46B7-8EA0-3FBBEBD58166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8D2116-208D-432B-A4EC-0C83AE5C4243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543D25-48EC-44FD-8B1C-CD234A92793E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D541B3-171D-404A-84CA-DD7A3DF4D272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987E0E-8558-464E-BC5C-10E200A49915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28A9ED-DE3B-4DD9-AEE6-C5871848BDEB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5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68718-B537-47B9-AE17-5C7B18967CFB}"/>
              </a:ext>
            </a:extLst>
          </p:cNvPr>
          <p:cNvSpPr/>
          <p:nvPr/>
        </p:nvSpPr>
        <p:spPr>
          <a:xfrm>
            <a:off x="3715274" y="2983979"/>
            <a:ext cx="4228051" cy="166102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615183-039A-468A-853B-2C463B4F7E0E}"/>
              </a:ext>
            </a:extLst>
          </p:cNvPr>
          <p:cNvSpPr/>
          <p:nvPr/>
        </p:nvSpPr>
        <p:spPr>
          <a:xfrm>
            <a:off x="7326741" y="2981187"/>
            <a:ext cx="838899" cy="16610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2FDE49-AE5B-4EC1-984D-EC9875D2F4FF}"/>
              </a:ext>
            </a:extLst>
          </p:cNvPr>
          <p:cNvSpPr/>
          <p:nvPr/>
        </p:nvSpPr>
        <p:spPr>
          <a:xfrm>
            <a:off x="7248924" y="3045619"/>
            <a:ext cx="838899" cy="1575569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06F2E0E-66AE-4351-A60E-2C557555F481}"/>
              </a:ext>
            </a:extLst>
          </p:cNvPr>
          <p:cNvSpPr txBox="1"/>
          <p:nvPr/>
        </p:nvSpPr>
        <p:spPr>
          <a:xfrm>
            <a:off x="4269484" y="523875"/>
            <a:ext cx="28216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Basics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B186F8-B006-4DBA-A8CF-97AF2F6A383D}"/>
              </a:ext>
            </a:extLst>
          </p:cNvPr>
          <p:cNvSpPr txBox="1"/>
          <p:nvPr/>
        </p:nvSpPr>
        <p:spPr>
          <a:xfrm>
            <a:off x="6785650" y="2459906"/>
            <a:ext cx="168668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8D5AC3-181F-4E69-9B32-C9A22C3E3F9D}"/>
              </a:ext>
            </a:extLst>
          </p:cNvPr>
          <p:cNvSpPr/>
          <p:nvPr/>
        </p:nvSpPr>
        <p:spPr>
          <a:xfrm>
            <a:off x="3492959" y="2983979"/>
            <a:ext cx="838899" cy="166102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7A441-8470-4E84-800B-3F7EF2260283}"/>
              </a:ext>
            </a:extLst>
          </p:cNvPr>
          <p:cNvSpPr txBox="1"/>
          <p:nvPr/>
        </p:nvSpPr>
        <p:spPr>
          <a:xfrm>
            <a:off x="3650564" y="4714875"/>
            <a:ext cx="109837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Gate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D15D85C-3F57-4168-8389-8840B3A6893F}"/>
              </a:ext>
            </a:extLst>
          </p:cNvPr>
          <p:cNvSpPr/>
          <p:nvPr/>
        </p:nvSpPr>
        <p:spPr>
          <a:xfrm>
            <a:off x="4997248" y="2984997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3907BB-F6B6-4E10-AF5E-C4DB0DEF6B43}"/>
              </a:ext>
            </a:extLst>
          </p:cNvPr>
          <p:cNvSpPr/>
          <p:nvPr/>
        </p:nvSpPr>
        <p:spPr>
          <a:xfrm>
            <a:off x="5023197" y="3026569"/>
            <a:ext cx="490886" cy="1596589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0956A8-7A87-4FBB-B2A4-2437FAABAE37}"/>
              </a:ext>
            </a:extLst>
          </p:cNvPr>
          <p:cNvSpPr/>
          <p:nvPr/>
        </p:nvSpPr>
        <p:spPr>
          <a:xfrm>
            <a:off x="1435677" y="3482617"/>
            <a:ext cx="744686" cy="77519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912D03-8726-4DAA-9BE4-BB7C0A6C15CB}"/>
              </a:ext>
            </a:extLst>
          </p:cNvPr>
          <p:cNvSpPr/>
          <p:nvPr/>
        </p:nvSpPr>
        <p:spPr>
          <a:xfrm>
            <a:off x="4117601" y="3135922"/>
            <a:ext cx="3647179" cy="147787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75B522E-5ECF-4B0F-88EC-7A571495AC23}"/>
              </a:ext>
            </a:extLst>
          </p:cNvPr>
          <p:cNvSpPr/>
          <p:nvPr/>
        </p:nvSpPr>
        <p:spPr>
          <a:xfrm flipH="1">
            <a:off x="5257598" y="2984997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6539 -0.00671 L 0.6539 -0.00579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95 -0.00879 L 0.00286 0.00232 " pathEditMode="relative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023 L 0.27812 -0.0025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0.00023 L 0.65807 -0.0081 " pathEditMode="relative" ptsTypes="AA"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 animBg="1"/>
      <p:bldP spid="31" grpId="1" animBg="1"/>
      <p:bldP spid="27" grpId="0" animBg="1"/>
      <p:bldP spid="27" grpId="1" animBg="1"/>
      <p:bldP spid="6" grpId="0" animBg="1"/>
      <p:bldP spid="6" grpId="1" animBg="1"/>
      <p:bldP spid="6" grpId="2" animBg="1"/>
      <p:bldP spid="6" grpId="3" animBg="1"/>
      <p:bldP spid="30" grpId="0" animBg="1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68718-B537-47B9-AE17-5C7B18967CFB}"/>
              </a:ext>
            </a:extLst>
          </p:cNvPr>
          <p:cNvSpPr/>
          <p:nvPr/>
        </p:nvSpPr>
        <p:spPr>
          <a:xfrm>
            <a:off x="3715274" y="2983979"/>
            <a:ext cx="4228051" cy="166102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615183-039A-468A-853B-2C463B4F7E0E}"/>
              </a:ext>
            </a:extLst>
          </p:cNvPr>
          <p:cNvSpPr/>
          <p:nvPr/>
        </p:nvSpPr>
        <p:spPr>
          <a:xfrm>
            <a:off x="7326741" y="2981187"/>
            <a:ext cx="838899" cy="16610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2FDE49-AE5B-4EC1-984D-EC9875D2F4FF}"/>
              </a:ext>
            </a:extLst>
          </p:cNvPr>
          <p:cNvSpPr/>
          <p:nvPr/>
        </p:nvSpPr>
        <p:spPr>
          <a:xfrm>
            <a:off x="7248924" y="3045619"/>
            <a:ext cx="838899" cy="1575569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B186F8-B006-4DBA-A8CF-97AF2F6A383D}"/>
              </a:ext>
            </a:extLst>
          </p:cNvPr>
          <p:cNvSpPr txBox="1"/>
          <p:nvPr/>
        </p:nvSpPr>
        <p:spPr>
          <a:xfrm>
            <a:off x="6785650" y="2459906"/>
            <a:ext cx="168668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8D5AC3-181F-4E69-9B32-C9A22C3E3F9D}"/>
              </a:ext>
            </a:extLst>
          </p:cNvPr>
          <p:cNvSpPr/>
          <p:nvPr/>
        </p:nvSpPr>
        <p:spPr>
          <a:xfrm>
            <a:off x="3492959" y="2983979"/>
            <a:ext cx="838899" cy="166102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7A441-8470-4E84-800B-3F7EF2260283}"/>
              </a:ext>
            </a:extLst>
          </p:cNvPr>
          <p:cNvSpPr txBox="1"/>
          <p:nvPr/>
        </p:nvSpPr>
        <p:spPr>
          <a:xfrm>
            <a:off x="3650564" y="4714875"/>
            <a:ext cx="109837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Gate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D15D85C-3F57-4168-8389-8840B3A6893F}"/>
              </a:ext>
            </a:extLst>
          </p:cNvPr>
          <p:cNvSpPr/>
          <p:nvPr/>
        </p:nvSpPr>
        <p:spPr>
          <a:xfrm>
            <a:off x="5027728" y="896482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3907BB-F6B6-4E10-AF5E-C4DB0DEF6B43}"/>
              </a:ext>
            </a:extLst>
          </p:cNvPr>
          <p:cNvSpPr/>
          <p:nvPr/>
        </p:nvSpPr>
        <p:spPr>
          <a:xfrm>
            <a:off x="5053677" y="911384"/>
            <a:ext cx="490886" cy="1596589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0956A8-7A87-4FBB-B2A4-2437FAABAE37}"/>
              </a:ext>
            </a:extLst>
          </p:cNvPr>
          <p:cNvSpPr/>
          <p:nvPr/>
        </p:nvSpPr>
        <p:spPr>
          <a:xfrm>
            <a:off x="1485207" y="3482617"/>
            <a:ext cx="744686" cy="77519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912D03-8726-4DAA-9BE4-BB7C0A6C15CB}"/>
              </a:ext>
            </a:extLst>
          </p:cNvPr>
          <p:cNvSpPr/>
          <p:nvPr/>
        </p:nvSpPr>
        <p:spPr>
          <a:xfrm>
            <a:off x="4111574" y="3130150"/>
            <a:ext cx="3647179" cy="147787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75B522E-5ECF-4B0F-88EC-7A571495AC23}"/>
              </a:ext>
            </a:extLst>
          </p:cNvPr>
          <p:cNvSpPr/>
          <p:nvPr/>
        </p:nvSpPr>
        <p:spPr>
          <a:xfrm flipH="1">
            <a:off x="5288078" y="896482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DAAFC2-375C-4FB3-9353-E51B0286243A}"/>
              </a:ext>
            </a:extLst>
          </p:cNvPr>
          <p:cNvSpPr txBox="1"/>
          <p:nvPr/>
        </p:nvSpPr>
        <p:spPr>
          <a:xfrm>
            <a:off x="4269484" y="523875"/>
            <a:ext cx="28216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Basics</a:t>
            </a:r>
          </a:p>
        </p:txBody>
      </p:sp>
    </p:spTree>
    <p:extLst>
      <p:ext uri="{BB962C8B-B14F-4D97-AF65-F5344CB8AC3E}">
        <p14:creationId xmlns:p14="http://schemas.microsoft.com/office/powerpoint/2010/main" val="1690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533 L 0.00065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00065 0.309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602 L 0.00065 0.3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31 L 0.27461 -0.01018 " pathEditMode="relative" ptsTypes="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6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7B23C7B-E35A-4820-A868-C4357D4F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52" y="2512438"/>
            <a:ext cx="6922339" cy="292130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FD0060B-D1D7-4060-A2E8-A86258341076}"/>
              </a:ext>
            </a:extLst>
          </p:cNvPr>
          <p:cNvSpPr/>
          <p:nvPr/>
        </p:nvSpPr>
        <p:spPr>
          <a:xfrm>
            <a:off x="5930503" y="3908822"/>
            <a:ext cx="278606" cy="1216819"/>
          </a:xfrm>
          <a:custGeom>
            <a:avLst/>
            <a:gdLst>
              <a:gd name="connsiteX0" fmla="*/ 0 w 278606"/>
              <a:gd name="connsiteY0" fmla="*/ 1216819 h 1216819"/>
              <a:gd name="connsiteX1" fmla="*/ 100013 w 278606"/>
              <a:gd name="connsiteY1" fmla="*/ 659606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1913 w 278606"/>
              <a:gd name="connsiteY1" fmla="*/ 933449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1216819">
                <a:moveTo>
                  <a:pt x="0" y="1216819"/>
                </a:moveTo>
                <a:cubicBezTo>
                  <a:pt x="92868" y="1180306"/>
                  <a:pt x="78581" y="72232"/>
                  <a:pt x="278606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CBFAF1-14D7-4AA9-9355-B5254EEC61FB}"/>
              </a:ext>
            </a:extLst>
          </p:cNvPr>
          <p:cNvSpPr/>
          <p:nvPr/>
        </p:nvSpPr>
        <p:spPr>
          <a:xfrm>
            <a:off x="6210300" y="3910630"/>
            <a:ext cx="2151063" cy="1206278"/>
          </a:xfrm>
          <a:custGeom>
            <a:avLst/>
            <a:gdLst>
              <a:gd name="connsiteX0" fmla="*/ 0 w 1204913"/>
              <a:gd name="connsiteY0" fmla="*/ 0 h 1040606"/>
              <a:gd name="connsiteX1" fmla="*/ 1204913 w 1204913"/>
              <a:gd name="connsiteY1" fmla="*/ 1040606 h 10406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344 h 1206050"/>
              <a:gd name="connsiteX1" fmla="*/ 2151063 w 2151063"/>
              <a:gd name="connsiteY1" fmla="*/ 1206050 h 1206050"/>
              <a:gd name="connsiteX0" fmla="*/ 0 w 2151063"/>
              <a:gd name="connsiteY0" fmla="*/ 342 h 1206048"/>
              <a:gd name="connsiteX1" fmla="*/ 2151063 w 2151063"/>
              <a:gd name="connsiteY1" fmla="*/ 1206048 h 1206048"/>
              <a:gd name="connsiteX0" fmla="*/ 0 w 2151063"/>
              <a:gd name="connsiteY0" fmla="*/ 545 h 1206251"/>
              <a:gd name="connsiteX1" fmla="*/ 2151063 w 2151063"/>
              <a:gd name="connsiteY1" fmla="*/ 1206251 h 1206251"/>
              <a:gd name="connsiteX0" fmla="*/ 0 w 2151063"/>
              <a:gd name="connsiteY0" fmla="*/ 572 h 1206278"/>
              <a:gd name="connsiteX1" fmla="*/ 2151063 w 2151063"/>
              <a:gd name="connsiteY1" fmla="*/ 1206278 h 120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1063" h="1206278">
                <a:moveTo>
                  <a:pt x="0" y="572"/>
                </a:moveTo>
                <a:cubicBezTo>
                  <a:pt x="253471" y="-29326"/>
                  <a:pt x="195792" y="1121876"/>
                  <a:pt x="2151063" y="1206278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4FC8A-148D-42AC-B692-638AD0CDED2D}"/>
              </a:ext>
            </a:extLst>
          </p:cNvPr>
          <p:cNvGrpSpPr/>
          <p:nvPr/>
        </p:nvGrpSpPr>
        <p:grpSpPr>
          <a:xfrm>
            <a:off x="2945580" y="3820103"/>
            <a:ext cx="2998020" cy="510597"/>
            <a:chOff x="2945580" y="3820103"/>
            <a:chExt cx="2998020" cy="5105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F5A37-4049-4900-A418-C4321E20F5E4}"/>
                </a:ext>
              </a:extLst>
            </p:cNvPr>
            <p:cNvSpPr txBox="1"/>
            <p:nvPr/>
          </p:nvSpPr>
          <p:spPr>
            <a:xfrm>
              <a:off x="2945580" y="3820103"/>
              <a:ext cx="18453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sigmoidal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5164CAC-D315-4C64-A1A0-C2E9F8AB300E}"/>
                </a:ext>
              </a:extLst>
            </p:cNvPr>
            <p:cNvSpPr/>
            <p:nvPr/>
          </p:nvSpPr>
          <p:spPr>
            <a:xfrm>
              <a:off x="4775200" y="4038600"/>
              <a:ext cx="1168400" cy="292100"/>
            </a:xfrm>
            <a:custGeom>
              <a:avLst/>
              <a:gdLst>
                <a:gd name="connsiteX0" fmla="*/ 0 w 1168400"/>
                <a:gd name="connsiteY0" fmla="*/ 0 h 292100"/>
                <a:gd name="connsiteX1" fmla="*/ 1168400 w 1168400"/>
                <a:gd name="connsiteY1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8400" h="292100">
                  <a:moveTo>
                    <a:pt x="0" y="0"/>
                  </a:moveTo>
                  <a:lnTo>
                    <a:pt x="1168400" y="29210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FA87AC-1E36-43DC-A423-0B1DF3EC62D7}"/>
              </a:ext>
            </a:extLst>
          </p:cNvPr>
          <p:cNvGrpSpPr/>
          <p:nvPr/>
        </p:nvGrpSpPr>
        <p:grpSpPr>
          <a:xfrm>
            <a:off x="7132320" y="4494080"/>
            <a:ext cx="3400988" cy="1766207"/>
            <a:chOff x="7132320" y="4494080"/>
            <a:chExt cx="3400988" cy="176620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2D2621-9754-4771-B538-A949BA14F254}"/>
                </a:ext>
              </a:extLst>
            </p:cNvPr>
            <p:cNvSpPr txBox="1"/>
            <p:nvPr/>
          </p:nvSpPr>
          <p:spPr>
            <a:xfrm>
              <a:off x="8275959" y="5808881"/>
              <a:ext cx="2257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exponential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AC5E8E-2090-46AF-BFAD-F7E2E90217EF}"/>
                </a:ext>
              </a:extLst>
            </p:cNvPr>
            <p:cNvSpPr/>
            <p:nvPr/>
          </p:nvSpPr>
          <p:spPr>
            <a:xfrm>
              <a:off x="7132320" y="4494080"/>
              <a:ext cx="2148840" cy="1316170"/>
            </a:xfrm>
            <a:custGeom>
              <a:avLst/>
              <a:gdLst>
                <a:gd name="connsiteX0" fmla="*/ 2148840 w 2148840"/>
                <a:gd name="connsiteY0" fmla="*/ 1316170 h 1316170"/>
                <a:gd name="connsiteX1" fmla="*/ 1638300 w 2148840"/>
                <a:gd name="connsiteY1" fmla="*/ 96970 h 1316170"/>
                <a:gd name="connsiteX2" fmla="*/ 0 w 2148840"/>
                <a:gd name="connsiteY2" fmla="*/ 165550 h 13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8840" h="1316170">
                  <a:moveTo>
                    <a:pt x="2148840" y="1316170"/>
                  </a:moveTo>
                  <a:cubicBezTo>
                    <a:pt x="2072640" y="802455"/>
                    <a:pt x="1996440" y="288740"/>
                    <a:pt x="1638300" y="96970"/>
                  </a:cubicBezTo>
                  <a:cubicBezTo>
                    <a:pt x="1280160" y="-94800"/>
                    <a:pt x="640080" y="35375"/>
                    <a:pt x="0" y="16555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0298637-800F-46B7-8EA0-3FBBEBD58166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3A21E6-84D6-44C9-8D87-C9A93C7E88AD}"/>
              </a:ext>
            </a:extLst>
          </p:cNvPr>
          <p:cNvGrpSpPr/>
          <p:nvPr/>
        </p:nvGrpSpPr>
        <p:grpSpPr>
          <a:xfrm>
            <a:off x="245304" y="2281076"/>
            <a:ext cx="2811988" cy="3033874"/>
            <a:chOff x="245304" y="2281076"/>
            <a:chExt cx="2811988" cy="30338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836CC1-DF21-41AE-91CC-922204AAA7DC}"/>
                </a:ext>
              </a:extLst>
            </p:cNvPr>
            <p:cNvSpPr txBox="1"/>
            <p:nvPr/>
          </p:nvSpPr>
          <p:spPr>
            <a:xfrm>
              <a:off x="245304" y="2281076"/>
              <a:ext cx="2811988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The Shape Tells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You Something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About Gates!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EA7DF0D-16FC-484F-B36D-529CEE1071AF}"/>
                </a:ext>
              </a:extLst>
            </p:cNvPr>
            <p:cNvSpPr/>
            <p:nvPr/>
          </p:nvSpPr>
          <p:spPr>
            <a:xfrm>
              <a:off x="1593483" y="3429000"/>
              <a:ext cx="1254492" cy="1885950"/>
            </a:xfrm>
            <a:custGeom>
              <a:avLst/>
              <a:gdLst>
                <a:gd name="connsiteX0" fmla="*/ 130542 w 1254492"/>
                <a:gd name="connsiteY0" fmla="*/ 0 h 1885950"/>
                <a:gd name="connsiteX1" fmla="*/ 101967 w 1254492"/>
                <a:gd name="connsiteY1" fmla="*/ 1314450 h 1885950"/>
                <a:gd name="connsiteX2" fmla="*/ 1254492 w 1254492"/>
                <a:gd name="connsiteY2" fmla="*/ 188595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492" h="1885950">
                  <a:moveTo>
                    <a:pt x="130542" y="0"/>
                  </a:moveTo>
                  <a:cubicBezTo>
                    <a:pt x="22592" y="500062"/>
                    <a:pt x="-85358" y="1000125"/>
                    <a:pt x="101967" y="1314450"/>
                  </a:cubicBezTo>
                  <a:cubicBezTo>
                    <a:pt x="289292" y="1628775"/>
                    <a:pt x="771892" y="1757362"/>
                    <a:pt x="1254492" y="188595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F48F64-89F0-4B3B-8BED-98F968F7D8F0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5C5D57-CA2F-4530-9450-3DD74316EC4D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B6E9B3-C91E-4F21-85BA-50461E95B191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FAA239-C183-48A7-A4C0-BE261F7E33F0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97A935-CEA7-49C6-834A-EE508FBE40D4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84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97317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74639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2197642" y="4834726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859702" y="4834726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2F464-3FB8-4656-883A-A9271F640A50}"/>
              </a:ext>
            </a:extLst>
          </p:cNvPr>
          <p:cNvGrpSpPr/>
          <p:nvPr/>
        </p:nvGrpSpPr>
        <p:grpSpPr>
          <a:xfrm>
            <a:off x="1460500" y="2902962"/>
            <a:ext cx="3848100" cy="1199137"/>
            <a:chOff x="1460500" y="2902962"/>
            <a:chExt cx="3848100" cy="119913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4BF354-35E6-49BC-8448-B975B411CAA1}"/>
                </a:ext>
              </a:extLst>
            </p:cNvPr>
            <p:cNvSpPr/>
            <p:nvPr/>
          </p:nvSpPr>
          <p:spPr>
            <a:xfrm>
              <a:off x="4617740" y="2902962"/>
              <a:ext cx="690860" cy="11971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BB5667-5E41-4F46-B5E2-14FF12DBD0BC}"/>
                </a:ext>
              </a:extLst>
            </p:cNvPr>
            <p:cNvGrpSpPr/>
            <p:nvPr/>
          </p:nvGrpSpPr>
          <p:grpSpPr>
            <a:xfrm>
              <a:off x="1460500" y="2904974"/>
              <a:ext cx="3717134" cy="1197125"/>
              <a:chOff x="3492959" y="2983979"/>
              <a:chExt cx="4513651" cy="1661021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8597BAF3-FA06-4746-828E-7355ACD95D81}"/>
                  </a:ext>
                </a:extLst>
              </p:cNvPr>
              <p:cNvSpPr/>
              <p:nvPr/>
            </p:nvSpPr>
            <p:spPr>
              <a:xfrm>
                <a:off x="3715274" y="2983979"/>
                <a:ext cx="4228051" cy="1661021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744B03C-BD79-4408-8A75-42747340469C}"/>
                  </a:ext>
                </a:extLst>
              </p:cNvPr>
              <p:cNvSpPr/>
              <p:nvPr/>
            </p:nvSpPr>
            <p:spPr>
              <a:xfrm>
                <a:off x="7372972" y="2993218"/>
                <a:ext cx="633638" cy="13749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F8859FC-E05B-4A44-80C3-0A10C74241F1}"/>
                  </a:ext>
                </a:extLst>
              </p:cNvPr>
              <p:cNvSpPr/>
              <p:nvPr/>
            </p:nvSpPr>
            <p:spPr>
              <a:xfrm>
                <a:off x="3492959" y="2983979"/>
                <a:ext cx="838899" cy="166102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73728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098733-CF0E-4DE2-87B9-ABEA4F4899A1}"/>
              </a:ext>
            </a:extLst>
          </p:cNvPr>
          <p:cNvGrpSpPr/>
          <p:nvPr/>
        </p:nvGrpSpPr>
        <p:grpSpPr>
          <a:xfrm>
            <a:off x="4365690" y="3633489"/>
            <a:ext cx="3925685" cy="352254"/>
            <a:chOff x="4365690" y="3633489"/>
            <a:chExt cx="3925685" cy="3522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2DBE9BC-8B78-4946-950C-B97F793EE664}"/>
                </a:ext>
              </a:extLst>
            </p:cNvPr>
            <p:cNvSpPr txBox="1"/>
            <p:nvPr/>
          </p:nvSpPr>
          <p:spPr>
            <a:xfrm>
              <a:off x="5408855" y="3636930"/>
              <a:ext cx="28825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0085A4"/>
                  </a:solidFill>
                  <a:latin typeface="Century Gothic" panose="020B0502020202020204" pitchFamily="34" charset="0"/>
                </a:rPr>
                <a:t>Inactivation Gate (h)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C29C78E-16BB-4006-9717-8C9412D5D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5690" y="3633489"/>
              <a:ext cx="1137927" cy="151576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BDDF6C-0C26-4567-955E-DFE67FFE97B9}"/>
              </a:ext>
            </a:extLst>
          </p:cNvPr>
          <p:cNvGrpSpPr/>
          <p:nvPr/>
        </p:nvGrpSpPr>
        <p:grpSpPr>
          <a:xfrm>
            <a:off x="3271838" y="2843577"/>
            <a:ext cx="4930712" cy="539386"/>
            <a:chOff x="3271838" y="2843577"/>
            <a:chExt cx="4930712" cy="53938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D883F5-97A5-4B36-A96B-C6E1987633AF}"/>
                </a:ext>
              </a:extLst>
            </p:cNvPr>
            <p:cNvSpPr txBox="1"/>
            <p:nvPr/>
          </p:nvSpPr>
          <p:spPr>
            <a:xfrm>
              <a:off x="5520405" y="2843577"/>
              <a:ext cx="26821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Activation Gate (m)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3878FB7-0A8C-49BD-A4CA-6224CF594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1838" y="3028491"/>
              <a:ext cx="2324054" cy="3544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0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4" grpId="0"/>
      <p:bldP spid="65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D53779C-8449-4BEF-A2B7-8413D1F85EBE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05680AD-3416-428B-B91F-FC253F5A2D6E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CFAD1-9816-41B2-B042-A5946DE59D8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2741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288954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288954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288954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288954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288954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288954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9B06D2F-35B4-4546-AC9E-0E95BC11EBC7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26154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Image result for unicorn">
            <a:extLst>
              <a:ext uri="{FF2B5EF4-FFF2-40B4-BE49-F238E27FC236}">
                <a16:creationId xmlns:a16="http://schemas.microsoft.com/office/drawing/2014/main" id="{8C274951-5ADB-48B2-9F02-E78A8EC3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5666" y="1537225"/>
            <a:ext cx="560151" cy="4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Related image">
            <a:extLst>
              <a:ext uri="{FF2B5EF4-FFF2-40B4-BE49-F238E27FC236}">
                <a16:creationId xmlns:a16="http://schemas.microsoft.com/office/drawing/2014/main" id="{4BC19D4B-8AB9-4B8F-8CF6-BB8834455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6" y="1086772"/>
            <a:ext cx="816748" cy="8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9F9B2147-9E8C-48B4-857E-2079C0D78166}"/>
              </a:ext>
            </a:extLst>
          </p:cNvPr>
          <p:cNvSpPr txBox="1"/>
          <p:nvPr/>
        </p:nvSpPr>
        <p:spPr>
          <a:xfrm>
            <a:off x="956138" y="4424134"/>
            <a:ext cx="59538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What is the proportion of gates that are </a:t>
            </a:r>
            <a:r>
              <a:rPr lang="en-US" sz="2000" b="1" dirty="0">
                <a:latin typeface="Century Gothic" panose="020B0502020202020204" pitchFamily="34" charset="0"/>
              </a:rPr>
              <a:t>open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CA6B99-3D1F-435A-B8D5-07DDE3F8DD8D}"/>
              </a:ext>
            </a:extLst>
          </p:cNvPr>
          <p:cNvGrpSpPr/>
          <p:nvPr/>
        </p:nvGrpSpPr>
        <p:grpSpPr>
          <a:xfrm>
            <a:off x="381171" y="5143477"/>
            <a:ext cx="3251211" cy="771620"/>
            <a:chOff x="381171" y="5143477"/>
            <a:chExt cx="3251211" cy="77162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112704B-512F-4AF6-A26E-0C8F8810BBD9}"/>
                </a:ext>
              </a:extLst>
            </p:cNvPr>
            <p:cNvSpPr txBox="1"/>
            <p:nvPr/>
          </p:nvSpPr>
          <p:spPr>
            <a:xfrm>
              <a:off x="381171" y="5143477"/>
              <a:ext cx="3251211" cy="418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u="sng" dirty="0">
                  <a:latin typeface="Century Gothic" panose="020B0502020202020204" pitchFamily="34" charset="0"/>
                </a:rPr>
                <a:t>Proportion that are </a:t>
              </a:r>
              <a:r>
                <a:rPr lang="en-US" sz="2000" b="1" u="sng" dirty="0">
                  <a:latin typeface="Century Gothic" panose="020B0502020202020204" pitchFamily="34" charset="0"/>
                </a:rPr>
                <a:t>open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CB4404D-EB73-4C1C-B482-40D284637CE3}"/>
                </a:ext>
              </a:extLst>
            </p:cNvPr>
            <p:cNvSpPr txBox="1"/>
            <p:nvPr/>
          </p:nvSpPr>
          <p:spPr>
            <a:xfrm>
              <a:off x="1838300" y="5463691"/>
              <a:ext cx="3369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5BDD4E-4EDA-4293-AAA9-07286004D7DA}"/>
              </a:ext>
            </a:extLst>
          </p:cNvPr>
          <p:cNvGrpSpPr/>
          <p:nvPr/>
        </p:nvGrpSpPr>
        <p:grpSpPr>
          <a:xfrm>
            <a:off x="4131731" y="5110391"/>
            <a:ext cx="3433953" cy="804706"/>
            <a:chOff x="4131731" y="5110391"/>
            <a:chExt cx="3433953" cy="80470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CA0BBA1-1389-43C7-916C-C878C60020F1}"/>
                </a:ext>
              </a:extLst>
            </p:cNvPr>
            <p:cNvSpPr txBox="1"/>
            <p:nvPr/>
          </p:nvSpPr>
          <p:spPr>
            <a:xfrm>
              <a:off x="4131731" y="5110391"/>
              <a:ext cx="3433953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u="sng" dirty="0">
                  <a:latin typeface="Century Gothic" panose="020B0502020202020204" pitchFamily="34" charset="0"/>
                </a:rPr>
                <a:t>Proportion that are </a:t>
              </a:r>
              <a:r>
                <a:rPr lang="en-US" sz="2000" b="1" u="sng" dirty="0">
                  <a:latin typeface="Century Gothic" panose="020B0502020202020204" pitchFamily="34" charset="0"/>
                </a:rPr>
                <a:t>closed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21CB17E-C0E3-4CF3-BA94-38A6279E5C58}"/>
                </a:ext>
              </a:extLst>
            </p:cNvPr>
            <p:cNvSpPr txBox="1"/>
            <p:nvPr/>
          </p:nvSpPr>
          <p:spPr>
            <a:xfrm>
              <a:off x="5457512" y="5463691"/>
              <a:ext cx="78239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1-P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E814ABF0-EEB4-41CB-8A20-2238AF85B575}"/>
              </a:ext>
            </a:extLst>
          </p:cNvPr>
          <p:cNvSpPr txBox="1"/>
          <p:nvPr/>
        </p:nvSpPr>
        <p:spPr>
          <a:xfrm>
            <a:off x="864767" y="4759313"/>
            <a:ext cx="61366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What is the proportion of gates that are </a:t>
            </a:r>
            <a:r>
              <a:rPr lang="en-US" sz="2000" b="1" dirty="0">
                <a:latin typeface="Century Gothic" panose="020B0502020202020204" pitchFamily="34" charset="0"/>
              </a:rPr>
              <a:t>closed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A8CC721-6C0C-4E9B-8F58-C953FE8969AE}"/>
              </a:ext>
            </a:extLst>
          </p:cNvPr>
          <p:cNvSpPr txBox="1"/>
          <p:nvPr/>
        </p:nvSpPr>
        <p:spPr>
          <a:xfrm>
            <a:off x="325867" y="5920119"/>
            <a:ext cx="3361818" cy="418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Fraction that are </a:t>
            </a:r>
            <a:r>
              <a:rPr lang="en-US" sz="2000" b="1" i="1" u="sng" dirty="0">
                <a:latin typeface="Century Gothic" panose="020B0502020202020204" pitchFamily="34" charset="0"/>
              </a:rPr>
              <a:t>opening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FAF4DE2-1F33-4084-B324-6FFD28F57156}"/>
              </a:ext>
            </a:extLst>
          </p:cNvPr>
          <p:cNvSpPr txBox="1"/>
          <p:nvPr/>
        </p:nvSpPr>
        <p:spPr>
          <a:xfrm>
            <a:off x="1349728" y="6324191"/>
            <a:ext cx="131409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b="1" dirty="0">
                <a:latin typeface="Symbol" panose="05050102010706020507" pitchFamily="18" charset="2"/>
              </a:rPr>
              <a:t>a </a:t>
            </a:r>
            <a:r>
              <a:rPr lang="en-US" sz="2800" b="1" dirty="0">
                <a:latin typeface="Century Gothic" panose="020B0502020202020204" pitchFamily="34" charset="0"/>
              </a:rPr>
              <a:t>(1-P)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EE8ED33-CAFF-4AB7-BC14-FEC9C86BDE54}"/>
              </a:ext>
            </a:extLst>
          </p:cNvPr>
          <p:cNvSpPr txBox="1"/>
          <p:nvPr/>
        </p:nvSpPr>
        <p:spPr>
          <a:xfrm>
            <a:off x="4243140" y="5886904"/>
            <a:ext cx="3211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Fraction that are </a:t>
            </a:r>
            <a:r>
              <a:rPr lang="en-US" sz="2000" b="1" i="1" u="sng" dirty="0">
                <a:latin typeface="Century Gothic" panose="020B0502020202020204" pitchFamily="34" charset="0"/>
              </a:rPr>
              <a:t>closing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C2E111C-170C-4F38-9152-000EC1D588D1}"/>
              </a:ext>
            </a:extLst>
          </p:cNvPr>
          <p:cNvSpPr txBox="1"/>
          <p:nvPr/>
        </p:nvSpPr>
        <p:spPr>
          <a:xfrm>
            <a:off x="5503668" y="6306241"/>
            <a:ext cx="69007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b="1" dirty="0">
                <a:latin typeface="Symbol" panose="05050102010706020507" pitchFamily="18" charset="2"/>
              </a:rPr>
              <a:t>b </a:t>
            </a:r>
            <a:r>
              <a:rPr lang="en-US" sz="2800" b="1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+ b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67E2D7-9CF2-4D80-9B20-75A685CF5EA2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42480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25209 L 6.25E-7 -0.002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31 L 1.15834 0.00231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4" grpId="0"/>
      <p:bldP spid="114" grpId="1"/>
      <p:bldP spid="116" grpId="0"/>
      <p:bldP spid="116" grpId="1"/>
      <p:bldP spid="117" grpId="0"/>
      <p:bldP spid="117" grpId="1"/>
      <p:bldP spid="118" grpId="0"/>
      <p:bldP spid="118" grpId="1"/>
      <p:bldP spid="120" grpId="0"/>
      <p:bldP spid="120" grpId="1"/>
      <p:bldP spid="121" grpId="0"/>
      <p:bldP spid="124" grpId="0"/>
      <p:bldP spid="132" grpId="0"/>
      <p:bldP spid="1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E515ECB-E9CA-4FDA-AABF-9CB698DCCC3F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3619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BD056-4C42-4B73-AC29-2A042FBC8AFB}"/>
              </a:ext>
            </a:extLst>
          </p:cNvPr>
          <p:cNvSpPr txBox="1"/>
          <p:nvPr/>
        </p:nvSpPr>
        <p:spPr>
          <a:xfrm>
            <a:off x="3406271" y="729414"/>
            <a:ext cx="510748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Ion Channel Gating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03BA20-F886-407B-A2F8-B629C0BE62CF}"/>
              </a:ext>
            </a:extLst>
          </p:cNvPr>
          <p:cNvGrpSpPr/>
          <p:nvPr/>
        </p:nvGrpSpPr>
        <p:grpSpPr>
          <a:xfrm>
            <a:off x="624468" y="1638486"/>
            <a:ext cx="3033132" cy="3129623"/>
            <a:chOff x="624468" y="1638486"/>
            <a:chExt cx="3033132" cy="31296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0510BC-B83E-424E-86BF-6D0C462B5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624468" y="3677891"/>
              <a:ext cx="3033132" cy="4412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FBE1A3-FF3D-461E-80BA-C4DAD808AC8F}"/>
                </a:ext>
              </a:extLst>
            </p:cNvPr>
            <p:cNvSpPr txBox="1"/>
            <p:nvPr/>
          </p:nvSpPr>
          <p:spPr>
            <a:xfrm>
              <a:off x="792713" y="1638486"/>
              <a:ext cx="28648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Voltage-Gated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DC7758-3CB4-4406-9648-E77A02BBE281}"/>
                </a:ext>
              </a:extLst>
            </p:cNvPr>
            <p:cNvGrpSpPr/>
            <p:nvPr/>
          </p:nvGrpSpPr>
          <p:grpSpPr>
            <a:xfrm>
              <a:off x="1211961" y="3084384"/>
              <a:ext cx="1049727" cy="1683725"/>
              <a:chOff x="2147949" y="1655517"/>
              <a:chExt cx="2682618" cy="38888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0BA5E2-9045-4F0D-ADFE-9F5AA908F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4" t="48853" r="56434" b="573"/>
              <a:stretch/>
            </p:blipFill>
            <p:spPr>
              <a:xfrm>
                <a:off x="2147949" y="1655517"/>
                <a:ext cx="2247494" cy="34683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CE0D048-1BEE-404F-94C2-ADDFC0F2E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2" t="56061" r="14201" b="3614"/>
              <a:stretch/>
            </p:blipFill>
            <p:spPr>
              <a:xfrm>
                <a:off x="2962138" y="2778883"/>
                <a:ext cx="828162" cy="276550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7BD532D-B37E-46E0-BD58-A7F2482FE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14" t="914" r="30624" b="57606"/>
              <a:stretch/>
            </p:blipFill>
            <p:spPr>
              <a:xfrm>
                <a:off x="3843596" y="2296235"/>
                <a:ext cx="986971" cy="2844635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8B2C1B-A077-4383-B694-53BDD063B25B}"/>
                </a:ext>
              </a:extLst>
            </p:cNvPr>
            <p:cNvGrpSpPr/>
            <p:nvPr/>
          </p:nvGrpSpPr>
          <p:grpSpPr>
            <a:xfrm flipH="1">
              <a:off x="2055422" y="3084384"/>
              <a:ext cx="1049727" cy="1683725"/>
              <a:chOff x="2147949" y="1655517"/>
              <a:chExt cx="2682618" cy="388886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A4E8C2-5DB1-4C32-9FD1-A972C136E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4" t="48853" r="56434" b="573"/>
              <a:stretch/>
            </p:blipFill>
            <p:spPr>
              <a:xfrm>
                <a:off x="2147949" y="1655517"/>
                <a:ext cx="2247494" cy="346832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39D04C-74E2-4D3B-8013-F6CB1F0DF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2" t="56061" r="14201" b="3614"/>
              <a:stretch/>
            </p:blipFill>
            <p:spPr>
              <a:xfrm>
                <a:off x="2962138" y="2778883"/>
                <a:ext cx="828162" cy="276550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9A4806E-8790-417A-97EC-EBBC2FEF45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14" t="914" r="30624" b="57606"/>
              <a:stretch/>
            </p:blipFill>
            <p:spPr>
              <a:xfrm>
                <a:off x="3843596" y="2296235"/>
                <a:ext cx="986971" cy="28446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6F131D-171F-4514-9E4C-A4BC895A690A}"/>
              </a:ext>
            </a:extLst>
          </p:cNvPr>
          <p:cNvGrpSpPr/>
          <p:nvPr/>
        </p:nvGrpSpPr>
        <p:grpSpPr>
          <a:xfrm>
            <a:off x="4751163" y="1638486"/>
            <a:ext cx="3033132" cy="3129622"/>
            <a:chOff x="4751163" y="1638486"/>
            <a:chExt cx="3033132" cy="31296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994F19-0E79-43AA-82EB-C37598518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4751163" y="3677891"/>
              <a:ext cx="3033132" cy="4412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BB6B1-1160-4A2E-9FB7-0F7688CA017C}"/>
                </a:ext>
              </a:extLst>
            </p:cNvPr>
            <p:cNvSpPr txBox="1"/>
            <p:nvPr/>
          </p:nvSpPr>
          <p:spPr>
            <a:xfrm>
              <a:off x="4986315" y="1638486"/>
              <a:ext cx="265168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Ligand-Gated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A5CE20-8754-4E6C-8517-837EE842BB07}"/>
                </a:ext>
              </a:extLst>
            </p:cNvPr>
            <p:cNvGrpSpPr/>
            <p:nvPr/>
          </p:nvGrpSpPr>
          <p:grpSpPr>
            <a:xfrm>
              <a:off x="5340126" y="3018751"/>
              <a:ext cx="1670273" cy="1749357"/>
              <a:chOff x="3239417" y="3929692"/>
              <a:chExt cx="3276756" cy="33189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BD8D491-AFB0-475D-A4BA-75C5A5271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823" b="56190"/>
              <a:stretch/>
            </p:blipFill>
            <p:spPr>
              <a:xfrm>
                <a:off x="3239417" y="4169433"/>
                <a:ext cx="1729569" cy="3004457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7B4BDC6-9AA7-479E-A810-248804FC1097}"/>
                  </a:ext>
                </a:extLst>
              </p:cNvPr>
              <p:cNvGrpSpPr/>
              <p:nvPr/>
            </p:nvGrpSpPr>
            <p:grpSpPr>
              <a:xfrm>
                <a:off x="3607784" y="3929692"/>
                <a:ext cx="2908389" cy="3318959"/>
                <a:chOff x="3607784" y="3929692"/>
                <a:chExt cx="2908389" cy="331895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C5B83FB-56C4-45C9-9A0F-47DBFAFE96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89" t="53015" b="5080"/>
                <a:stretch/>
              </p:blipFill>
              <p:spPr>
                <a:xfrm flipH="1">
                  <a:off x="4725623" y="4300061"/>
                  <a:ext cx="1790550" cy="2873829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364B12B-3201-4F40-8F20-EDF67189D4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748" r="5716" b="73891"/>
                <a:stretch/>
              </p:blipFill>
              <p:spPr>
                <a:xfrm>
                  <a:off x="3607784" y="3929692"/>
                  <a:ext cx="932173" cy="1051296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D49DBB79-B3F0-4716-9A22-74BFDE219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5" t="53015" r="61372" b="12833"/>
                <a:stretch/>
              </p:blipFill>
              <p:spPr>
                <a:xfrm flipH="1">
                  <a:off x="4903139" y="4906513"/>
                  <a:ext cx="717759" cy="234213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2FBAF6AE-D773-4588-835C-2F30790170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5" t="53015" r="61372" b="12833"/>
                <a:stretch/>
              </p:blipFill>
              <p:spPr>
                <a:xfrm>
                  <a:off x="4469026" y="4876723"/>
                  <a:ext cx="717759" cy="234213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FF5B8-46EC-474F-967E-12B057D8420C}"/>
              </a:ext>
            </a:extLst>
          </p:cNvPr>
          <p:cNvGrpSpPr/>
          <p:nvPr/>
        </p:nvGrpSpPr>
        <p:grpSpPr>
          <a:xfrm>
            <a:off x="8222111" y="1638486"/>
            <a:ext cx="3632324" cy="3238314"/>
            <a:chOff x="8222111" y="1638486"/>
            <a:chExt cx="3632324" cy="3238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F3786F-A9F3-4203-B238-AB1B93FC2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8821303" y="3614558"/>
              <a:ext cx="3033132" cy="4412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5711C2-2C55-44DC-A331-DEAD24542860}"/>
                </a:ext>
              </a:extLst>
            </p:cNvPr>
            <p:cNvSpPr txBox="1"/>
            <p:nvPr/>
          </p:nvSpPr>
          <p:spPr>
            <a:xfrm>
              <a:off x="9118377" y="1638486"/>
              <a:ext cx="2670924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Mechanically-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Gated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726A85B-5C89-4667-9E33-8AF24B115635}"/>
                </a:ext>
              </a:extLst>
            </p:cNvPr>
            <p:cNvGrpSpPr/>
            <p:nvPr/>
          </p:nvGrpSpPr>
          <p:grpSpPr>
            <a:xfrm>
              <a:off x="9557057" y="2802702"/>
              <a:ext cx="1663712" cy="2074098"/>
              <a:chOff x="-2202349" y="3213965"/>
              <a:chExt cx="4374061" cy="504103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F240D4C-C255-44F0-9103-AC5C415C86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8" r="5336" b="45185"/>
              <a:stretch/>
            </p:blipFill>
            <p:spPr>
              <a:xfrm flipH="1">
                <a:off x="485679" y="4495800"/>
                <a:ext cx="1686033" cy="37592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14E3FEF-E337-4470-9DD8-8B898F00C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421" b="28455"/>
              <a:stretch/>
            </p:blipFill>
            <p:spPr>
              <a:xfrm>
                <a:off x="-2202349" y="3213965"/>
                <a:ext cx="2342467" cy="4906587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224A68A-AE69-4F4E-BD91-64EB1196B9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86" t="56667" r="16058"/>
              <a:stretch/>
            </p:blipFill>
            <p:spPr>
              <a:xfrm>
                <a:off x="-585306" y="5283200"/>
                <a:ext cx="965200" cy="29718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CA4A2A9-4912-46DF-AE14-3ABEB3DC5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86" t="56667" r="16058"/>
              <a:stretch/>
            </p:blipFill>
            <p:spPr>
              <a:xfrm flipH="1">
                <a:off x="185709" y="5283200"/>
                <a:ext cx="965200" cy="2971800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632D26-48AE-4D20-BBFD-3345FAA39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67" b="45370"/>
            <a:stretch/>
          </p:blipFill>
          <p:spPr>
            <a:xfrm rot="1448721">
              <a:off x="8550203" y="2510967"/>
              <a:ext cx="1247031" cy="44490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59749C8-A56B-42E7-9FA2-92BAD853D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36" b="8122"/>
            <a:stretch/>
          </p:blipFill>
          <p:spPr>
            <a:xfrm rot="214894">
              <a:off x="8222111" y="2813256"/>
              <a:ext cx="1020677" cy="465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4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BA2802-8C1B-44D1-B545-F8F7F5C9A37B}"/>
              </a:ext>
            </a:extLst>
          </p:cNvPr>
          <p:cNvCxnSpPr/>
          <p:nvPr/>
        </p:nvCxnSpPr>
        <p:spPr>
          <a:xfrm>
            <a:off x="6919682" y="469106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ADAB0DC-5057-4B2F-AC66-7AD2AA5817BE}"/>
              </a:ext>
            </a:extLst>
          </p:cNvPr>
          <p:cNvCxnSpPr/>
          <p:nvPr/>
        </p:nvCxnSpPr>
        <p:spPr>
          <a:xfrm>
            <a:off x="8032026" y="468315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FF3FF43-48D1-4E12-A9EA-91941D6FCC08}"/>
              </a:ext>
            </a:extLst>
          </p:cNvPr>
          <p:cNvGrpSpPr/>
          <p:nvPr/>
        </p:nvGrpSpPr>
        <p:grpSpPr>
          <a:xfrm>
            <a:off x="520716" y="4342068"/>
            <a:ext cx="4830085" cy="1182408"/>
            <a:chOff x="520716" y="4342068"/>
            <a:chExt cx="4830085" cy="11824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471F33-5912-41A0-A1F0-A6BE7C866D72}"/>
                </a:ext>
              </a:extLst>
            </p:cNvPr>
            <p:cNvSpPr txBox="1"/>
            <p:nvPr/>
          </p:nvSpPr>
          <p:spPr>
            <a:xfrm>
              <a:off x="520716" y="5073070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11EE298-48B0-46A8-A4E8-4FB8DB1FB7F6}"/>
                </a:ext>
              </a:extLst>
            </p:cNvPr>
            <p:cNvSpPr txBox="1"/>
            <p:nvPr/>
          </p:nvSpPr>
          <p:spPr>
            <a:xfrm>
              <a:off x="520716" y="4342068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9EB3A61-9875-4468-B1E2-A020670D3197}"/>
                </a:ext>
              </a:extLst>
            </p:cNvPr>
            <p:cNvGrpSpPr/>
            <p:nvPr/>
          </p:nvGrpSpPr>
          <p:grpSpPr>
            <a:xfrm>
              <a:off x="1052370" y="4578490"/>
              <a:ext cx="4298431" cy="663149"/>
              <a:chOff x="1050330" y="4919322"/>
              <a:chExt cx="4298431" cy="882758"/>
            </a:xfrm>
          </p:grpSpPr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8D4E033B-BB66-45E3-A613-D1EFF2DCD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590" y="4919322"/>
                <a:ext cx="4280171" cy="882758"/>
              </a:xfrm>
              <a:prstGeom prst="bentConnector3">
                <a:avLst>
                  <a:gd name="adj1" fmla="val 43546"/>
                </a:avLst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5BE5BC-E4B0-487A-B292-DC68BA7B9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0330" y="4919322"/>
                <a:ext cx="3065928" cy="101"/>
              </a:xfrm>
              <a:prstGeom prst="line">
                <a:avLst/>
              </a:prstGeom>
              <a:ln w="38100">
                <a:solidFill>
                  <a:srgbClr val="008000">
                    <a:alpha val="40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D7E7FA9-692E-40E2-8DCE-CD1F6876C628}"/>
              </a:ext>
            </a:extLst>
          </p:cNvPr>
          <p:cNvGrpSpPr/>
          <p:nvPr/>
        </p:nvGrpSpPr>
        <p:grpSpPr>
          <a:xfrm>
            <a:off x="520716" y="5614877"/>
            <a:ext cx="4784316" cy="1013618"/>
            <a:chOff x="520716" y="5614877"/>
            <a:chExt cx="4784316" cy="10136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257726E-6085-4629-B9D1-8AEA0837A2CE}"/>
                </a:ext>
              </a:extLst>
            </p:cNvPr>
            <p:cNvSpPr/>
            <p:nvPr/>
          </p:nvSpPr>
          <p:spPr>
            <a:xfrm>
              <a:off x="1063232" y="5921550"/>
              <a:ext cx="4241800" cy="586392"/>
            </a:xfrm>
            <a:custGeom>
              <a:avLst/>
              <a:gdLst>
                <a:gd name="connsiteX0" fmla="*/ 0 w 4191000"/>
                <a:gd name="connsiteY0" fmla="*/ 909715 h 987448"/>
                <a:gd name="connsiteX1" fmla="*/ 1874520 w 4191000"/>
                <a:gd name="connsiteY1" fmla="*/ 905905 h 987448"/>
                <a:gd name="connsiteX2" fmla="*/ 2636520 w 4191000"/>
                <a:gd name="connsiteY2" fmla="*/ 71515 h 987448"/>
                <a:gd name="connsiteX3" fmla="*/ 4191000 w 4191000"/>
                <a:gd name="connsiteY3" fmla="*/ 44845 h 987448"/>
                <a:gd name="connsiteX4" fmla="*/ 4191000 w 4191000"/>
                <a:gd name="connsiteY4" fmla="*/ 44845 h 987448"/>
                <a:gd name="connsiteX0" fmla="*/ 0 w 4191000"/>
                <a:gd name="connsiteY0" fmla="*/ 900953 h 935062"/>
                <a:gd name="connsiteX1" fmla="*/ 1874520 w 4191000"/>
                <a:gd name="connsiteY1" fmla="*/ 897143 h 935062"/>
                <a:gd name="connsiteX2" fmla="*/ 1860550 w 4191000"/>
                <a:gd name="connsiteY2" fmla="*/ 776811 h 935062"/>
                <a:gd name="connsiteX3" fmla="*/ 2636520 w 4191000"/>
                <a:gd name="connsiteY3" fmla="*/ 62753 h 935062"/>
                <a:gd name="connsiteX4" fmla="*/ 4191000 w 4191000"/>
                <a:gd name="connsiteY4" fmla="*/ 36083 h 935062"/>
                <a:gd name="connsiteX5" fmla="*/ 4191000 w 4191000"/>
                <a:gd name="connsiteY5" fmla="*/ 36083 h 935062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00953"/>
                <a:gd name="connsiteX1" fmla="*/ 1874520 w 4191000"/>
                <a:gd name="connsiteY1" fmla="*/ 897143 h 900953"/>
                <a:gd name="connsiteX2" fmla="*/ 2636520 w 4191000"/>
                <a:gd name="connsiteY2" fmla="*/ 62753 h 900953"/>
                <a:gd name="connsiteX3" fmla="*/ 4191000 w 4191000"/>
                <a:gd name="connsiteY3" fmla="*/ 36083 h 900953"/>
                <a:gd name="connsiteX4" fmla="*/ 4191000 w 4191000"/>
                <a:gd name="connsiteY4" fmla="*/ 36083 h 90095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4" fmla="*/ 4191000 w 4191000"/>
                <a:gd name="connsiteY4" fmla="*/ 15606 h 880476"/>
                <a:gd name="connsiteX0" fmla="*/ 0 w 4271491"/>
                <a:gd name="connsiteY0" fmla="*/ 902970 h 902970"/>
                <a:gd name="connsiteX1" fmla="*/ 1874520 w 4271491"/>
                <a:gd name="connsiteY1" fmla="*/ 899160 h 902970"/>
                <a:gd name="connsiteX2" fmla="*/ 3039745 w 4271491"/>
                <a:gd name="connsiteY2" fmla="*/ 26670 h 902970"/>
                <a:gd name="connsiteX3" fmla="*/ 4191000 w 4271491"/>
                <a:gd name="connsiteY3" fmla="*/ 38100 h 902970"/>
                <a:gd name="connsiteX4" fmla="*/ 4171950 w 4271491"/>
                <a:gd name="connsiteY4" fmla="*/ 0 h 902970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0" fmla="*/ 0 w 4241800"/>
                <a:gd name="connsiteY0" fmla="*/ 883920 h 883920"/>
                <a:gd name="connsiteX1" fmla="*/ 1874520 w 4241800"/>
                <a:gd name="connsiteY1" fmla="*/ 880110 h 883920"/>
                <a:gd name="connsiteX2" fmla="*/ 3039745 w 4241800"/>
                <a:gd name="connsiteY2" fmla="*/ 7620 h 883920"/>
                <a:gd name="connsiteX3" fmla="*/ 4241800 w 4241800"/>
                <a:gd name="connsiteY3" fmla="*/ 0 h 883920"/>
                <a:gd name="connsiteX0" fmla="*/ 0 w 4241800"/>
                <a:gd name="connsiteY0" fmla="*/ 889889 h 889889"/>
                <a:gd name="connsiteX1" fmla="*/ 1874520 w 4241800"/>
                <a:gd name="connsiteY1" fmla="*/ 886079 h 889889"/>
                <a:gd name="connsiteX2" fmla="*/ 3042920 w 4241800"/>
                <a:gd name="connsiteY2" fmla="*/ 4064 h 889889"/>
                <a:gd name="connsiteX3" fmla="*/ 4241800 w 4241800"/>
                <a:gd name="connsiteY3" fmla="*/ 5969 h 889889"/>
                <a:gd name="connsiteX0" fmla="*/ 0 w 4241800"/>
                <a:gd name="connsiteY0" fmla="*/ 885948 h 885948"/>
                <a:gd name="connsiteX1" fmla="*/ 1874520 w 4241800"/>
                <a:gd name="connsiteY1" fmla="*/ 882138 h 885948"/>
                <a:gd name="connsiteX2" fmla="*/ 3042920 w 4241800"/>
                <a:gd name="connsiteY2" fmla="*/ 123 h 885948"/>
                <a:gd name="connsiteX3" fmla="*/ 4241800 w 4241800"/>
                <a:gd name="connsiteY3" fmla="*/ 2028 h 88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1800" h="885948">
                  <a:moveTo>
                    <a:pt x="0" y="885948"/>
                  </a:moveTo>
                  <a:lnTo>
                    <a:pt x="1874520" y="882138"/>
                  </a:lnTo>
                  <a:cubicBezTo>
                    <a:pt x="2128202" y="258251"/>
                    <a:pt x="2868294" y="-6544"/>
                    <a:pt x="3042920" y="123"/>
                  </a:cubicBezTo>
                  <a:lnTo>
                    <a:pt x="4241800" y="20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116A387-0129-4D1B-9BA2-8BAFB08236D2}"/>
                </a:ext>
              </a:extLst>
            </p:cNvPr>
            <p:cNvSpPr txBox="1"/>
            <p:nvPr/>
          </p:nvSpPr>
          <p:spPr>
            <a:xfrm>
              <a:off x="520716" y="6177089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A0884F-C0FE-4C31-BF12-4A2EF078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70" y="5911109"/>
              <a:ext cx="3065928" cy="76"/>
            </a:xfrm>
            <a:prstGeom prst="line">
              <a:avLst/>
            </a:prstGeom>
            <a:ln w="381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762B5C3-C6B0-4F64-8C9C-AE1EEA61F23D}"/>
                </a:ext>
              </a:extLst>
            </p:cNvPr>
            <p:cNvSpPr txBox="1"/>
            <p:nvPr/>
          </p:nvSpPr>
          <p:spPr>
            <a:xfrm>
              <a:off x="520716" y="561487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A4960F0-4348-4058-ABE4-8132C09D8A5E}"/>
              </a:ext>
            </a:extLst>
          </p:cNvPr>
          <p:cNvGrpSpPr/>
          <p:nvPr/>
        </p:nvGrpSpPr>
        <p:grpSpPr>
          <a:xfrm>
            <a:off x="6453045" y="4847367"/>
            <a:ext cx="1620359" cy="858041"/>
            <a:chOff x="6453045" y="4847367"/>
            <a:chExt cx="1620359" cy="8580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34BA48C-F450-4B7F-8931-0EB0F9B6A845}"/>
                </a:ext>
              </a:extLst>
            </p:cNvPr>
            <p:cNvSpPr txBox="1"/>
            <p:nvPr/>
          </p:nvSpPr>
          <p:spPr>
            <a:xfrm>
              <a:off x="6453045" y="5254002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ED095F1-65C2-4343-B403-BBFEC65371AF}"/>
                </a:ext>
              </a:extLst>
            </p:cNvPr>
            <p:cNvSpPr txBox="1"/>
            <p:nvPr/>
          </p:nvSpPr>
          <p:spPr>
            <a:xfrm>
              <a:off x="7542489" y="484736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F8F9301-EFFF-4357-928C-70DA5EB0AFB1}"/>
              </a:ext>
            </a:extLst>
          </p:cNvPr>
          <p:cNvGrpSpPr/>
          <p:nvPr/>
        </p:nvGrpSpPr>
        <p:grpSpPr>
          <a:xfrm>
            <a:off x="6701958" y="6287691"/>
            <a:ext cx="1880945" cy="559402"/>
            <a:chOff x="6701958" y="6287691"/>
            <a:chExt cx="1880945" cy="55940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C8D2C2-ADA6-4A65-88FD-50A164B97221}"/>
                </a:ext>
              </a:extLst>
            </p:cNvPr>
            <p:cNvSpPr txBox="1"/>
            <p:nvPr/>
          </p:nvSpPr>
          <p:spPr>
            <a:xfrm>
              <a:off x="6701958" y="6395687"/>
              <a:ext cx="43152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b="1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68C0EAE-AFD9-483E-BDFD-6F54A361CD72}"/>
                </a:ext>
              </a:extLst>
            </p:cNvPr>
            <p:cNvGrpSpPr/>
            <p:nvPr/>
          </p:nvGrpSpPr>
          <p:grpSpPr>
            <a:xfrm>
              <a:off x="8060531" y="6287691"/>
              <a:ext cx="522372" cy="505675"/>
              <a:chOff x="8060531" y="6287691"/>
              <a:chExt cx="522372" cy="505675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1C43F7-2E9E-4D4F-B76A-9BA08AFC11A8}"/>
                  </a:ext>
                </a:extLst>
              </p:cNvPr>
              <p:cNvSpPr txBox="1"/>
              <p:nvPr/>
            </p:nvSpPr>
            <p:spPr>
              <a:xfrm>
                <a:off x="8149771" y="6381394"/>
                <a:ext cx="433132" cy="411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b="1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V</a:t>
                </a:r>
                <a:r>
                  <a:rPr lang="en-US" b="1" baseline="-25000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6208EEEA-64D8-4C6E-9469-289D050EF2F6}"/>
                  </a:ext>
                </a:extLst>
              </p:cNvPr>
              <p:cNvCxnSpPr/>
              <p:nvPr/>
            </p:nvCxnSpPr>
            <p:spPr>
              <a:xfrm flipH="1" flipV="1">
                <a:off x="8060531" y="6287691"/>
                <a:ext cx="152400" cy="184547"/>
              </a:xfrm>
              <a:prstGeom prst="straightConnector1">
                <a:avLst/>
              </a:prstGeom>
              <a:ln w="19050">
                <a:solidFill>
                  <a:srgbClr val="008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A1DA63D-F237-4AFA-83F1-401A02CE8AB7}"/>
              </a:ext>
            </a:extLst>
          </p:cNvPr>
          <p:cNvCxnSpPr/>
          <p:nvPr/>
        </p:nvCxnSpPr>
        <p:spPr>
          <a:xfrm>
            <a:off x="7097201" y="5582472"/>
            <a:ext cx="800678" cy="0"/>
          </a:xfrm>
          <a:prstGeom prst="straightConnector1">
            <a:avLst/>
          </a:prstGeom>
          <a:ln w="5715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CF74C98-D511-4A93-9239-1183135C8F5E}"/>
              </a:ext>
            </a:extLst>
          </p:cNvPr>
          <p:cNvGrpSpPr/>
          <p:nvPr/>
        </p:nvGrpSpPr>
        <p:grpSpPr>
          <a:xfrm>
            <a:off x="4463267" y="4847367"/>
            <a:ext cx="657243" cy="993213"/>
            <a:chOff x="4463267" y="4847367"/>
            <a:chExt cx="657243" cy="99321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6EF9780-892A-4937-A4BE-F49864072DC9}"/>
                </a:ext>
              </a:extLst>
            </p:cNvPr>
            <p:cNvGrpSpPr/>
            <p:nvPr/>
          </p:nvGrpSpPr>
          <p:grpSpPr>
            <a:xfrm>
              <a:off x="4463267" y="4847367"/>
              <a:ext cx="657243" cy="451406"/>
              <a:chOff x="4054077" y="5241639"/>
              <a:chExt cx="657243" cy="45140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D2E929B-6E91-4ABE-A653-083DC89AEA0C}"/>
                  </a:ext>
                </a:extLst>
              </p:cNvPr>
              <p:cNvGrpSpPr/>
              <p:nvPr/>
            </p:nvGrpSpPr>
            <p:grpSpPr>
              <a:xfrm>
                <a:off x="4532739" y="5593348"/>
                <a:ext cx="178581" cy="61181"/>
                <a:chOff x="1443990" y="937260"/>
                <a:chExt cx="548640" cy="114300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AADFB33-14A1-4F6B-977D-97D1494D6C37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14E8FB67-3575-4863-812D-A0A43E5A10F3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18D3F5-3270-47A8-AD4B-0DAF319BDA3E}"/>
                  </a:ext>
                </a:extLst>
              </p:cNvPr>
              <p:cNvSpPr txBox="1"/>
              <p:nvPr/>
            </p:nvSpPr>
            <p:spPr>
              <a:xfrm>
                <a:off x="4054077" y="5241639"/>
                <a:ext cx="53091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P</a:t>
                </a:r>
                <a:r>
                  <a:rPr lang="en-US" sz="2800" baseline="-25000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B066F8C-FC8B-40BA-93A0-709CFC00D8FD}"/>
                </a:ext>
              </a:extLst>
            </p:cNvPr>
            <p:cNvCxnSpPr/>
            <p:nvPr/>
          </p:nvCxnSpPr>
          <p:spPr>
            <a:xfrm>
              <a:off x="4817114" y="5350671"/>
              <a:ext cx="0" cy="48990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F02D5F-4553-4DD6-96E5-47E2162FB4C4}"/>
              </a:ext>
            </a:extLst>
          </p:cNvPr>
          <p:cNvGrpSpPr/>
          <p:nvPr/>
        </p:nvGrpSpPr>
        <p:grpSpPr>
          <a:xfrm>
            <a:off x="3487793" y="6044922"/>
            <a:ext cx="1937177" cy="844490"/>
            <a:chOff x="3369683" y="6041112"/>
            <a:chExt cx="1937177" cy="8444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1460CF-668D-42CA-870F-A72C644E2D2D}"/>
                </a:ext>
              </a:extLst>
            </p:cNvPr>
            <p:cNvGrpSpPr/>
            <p:nvPr/>
          </p:nvGrpSpPr>
          <p:grpSpPr>
            <a:xfrm>
              <a:off x="3448549" y="6041112"/>
              <a:ext cx="1858311" cy="844490"/>
              <a:chOff x="2247530" y="5014177"/>
              <a:chExt cx="1858311" cy="84449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DC22F4A-87CC-4EAC-98DD-C264DEC5AFEF}"/>
                  </a:ext>
                </a:extLst>
              </p:cNvPr>
              <p:cNvSpPr txBox="1"/>
              <p:nvPr/>
            </p:nvSpPr>
            <p:spPr>
              <a:xfrm>
                <a:off x="2247530" y="5293534"/>
                <a:ext cx="519693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US" sz="2800" baseline="-25000" dirty="0">
                    <a:latin typeface="Century Gothic" panose="020B0502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569CDA-F215-4071-9FFE-1908BC4B1079}"/>
                  </a:ext>
                </a:extLst>
              </p:cNvPr>
              <p:cNvSpPr txBox="1"/>
              <p:nvPr/>
            </p:nvSpPr>
            <p:spPr>
              <a:xfrm>
                <a:off x="3380851" y="5014177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EEC6EF1-5078-4C88-9DBC-6709F7C015E8}"/>
                  </a:ext>
                </a:extLst>
              </p:cNvPr>
              <p:cNvSpPr txBox="1"/>
              <p:nvPr/>
            </p:nvSpPr>
            <p:spPr>
              <a:xfrm>
                <a:off x="3100555" y="5407261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4CD2C08-DFF8-4895-ACF0-A4C3A306E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136" y="5426449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BDBBFE5-8EB5-4A92-93AA-8961DA1E456B}"/>
                  </a:ext>
                </a:extLst>
              </p:cNvPr>
              <p:cNvSpPr txBox="1"/>
              <p:nvPr/>
            </p:nvSpPr>
            <p:spPr>
              <a:xfrm>
                <a:off x="2618811" y="5255166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46E4924-94C1-4D65-8412-ED5CC3F93E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9683" y="6119940"/>
              <a:ext cx="118362" cy="15865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FAB94DC-4446-48E4-A4B3-9AFD7CAC88E0}"/>
              </a:ext>
            </a:extLst>
          </p:cNvPr>
          <p:cNvGrpSpPr/>
          <p:nvPr/>
        </p:nvGrpSpPr>
        <p:grpSpPr>
          <a:xfrm>
            <a:off x="6448458" y="5775595"/>
            <a:ext cx="2035238" cy="449065"/>
            <a:chOff x="6448458" y="5775595"/>
            <a:chExt cx="2035238" cy="44906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196F19D-AC85-44B4-A030-999B25B6E6DB}"/>
                </a:ext>
              </a:extLst>
            </p:cNvPr>
            <p:cNvSpPr txBox="1"/>
            <p:nvPr/>
          </p:nvSpPr>
          <p:spPr>
            <a:xfrm>
              <a:off x="6448458" y="5775595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2CD2770-2D03-468B-A136-1B1C07C0EF50}"/>
                </a:ext>
              </a:extLst>
            </p:cNvPr>
            <p:cNvSpPr txBox="1"/>
            <p:nvPr/>
          </p:nvSpPr>
          <p:spPr>
            <a:xfrm>
              <a:off x="7964003" y="5840580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683D7BE-58A7-426F-BBD1-86136F80846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31195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BA2802-8C1B-44D1-B545-F8F7F5C9A37B}"/>
              </a:ext>
            </a:extLst>
          </p:cNvPr>
          <p:cNvCxnSpPr/>
          <p:nvPr/>
        </p:nvCxnSpPr>
        <p:spPr>
          <a:xfrm>
            <a:off x="6919682" y="469106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ADAB0DC-5057-4B2F-AC66-7AD2AA5817BE}"/>
              </a:ext>
            </a:extLst>
          </p:cNvPr>
          <p:cNvCxnSpPr/>
          <p:nvPr/>
        </p:nvCxnSpPr>
        <p:spPr>
          <a:xfrm>
            <a:off x="8032026" y="468315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FF3FF43-48D1-4E12-A9EA-91941D6FCC08}"/>
              </a:ext>
            </a:extLst>
          </p:cNvPr>
          <p:cNvGrpSpPr/>
          <p:nvPr/>
        </p:nvGrpSpPr>
        <p:grpSpPr>
          <a:xfrm>
            <a:off x="520716" y="4342068"/>
            <a:ext cx="4830085" cy="1182408"/>
            <a:chOff x="520716" y="4342068"/>
            <a:chExt cx="4830085" cy="11824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471F33-5912-41A0-A1F0-A6BE7C866D72}"/>
                </a:ext>
              </a:extLst>
            </p:cNvPr>
            <p:cNvSpPr txBox="1"/>
            <p:nvPr/>
          </p:nvSpPr>
          <p:spPr>
            <a:xfrm>
              <a:off x="520716" y="5073070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11EE298-48B0-46A8-A4E8-4FB8DB1FB7F6}"/>
                </a:ext>
              </a:extLst>
            </p:cNvPr>
            <p:cNvSpPr txBox="1"/>
            <p:nvPr/>
          </p:nvSpPr>
          <p:spPr>
            <a:xfrm>
              <a:off x="520716" y="4342068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9EB3A61-9875-4468-B1E2-A020670D3197}"/>
                </a:ext>
              </a:extLst>
            </p:cNvPr>
            <p:cNvGrpSpPr/>
            <p:nvPr/>
          </p:nvGrpSpPr>
          <p:grpSpPr>
            <a:xfrm>
              <a:off x="1052370" y="4578490"/>
              <a:ext cx="4298431" cy="663149"/>
              <a:chOff x="1050330" y="4919322"/>
              <a:chExt cx="4298431" cy="882758"/>
            </a:xfrm>
          </p:grpSpPr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8D4E033B-BB66-45E3-A613-D1EFF2DCD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590" y="4919322"/>
                <a:ext cx="4280171" cy="882758"/>
              </a:xfrm>
              <a:prstGeom prst="bentConnector3">
                <a:avLst>
                  <a:gd name="adj1" fmla="val 43546"/>
                </a:avLst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5BE5BC-E4B0-487A-B292-DC68BA7B9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0330" y="4919322"/>
                <a:ext cx="3065928" cy="101"/>
              </a:xfrm>
              <a:prstGeom prst="line">
                <a:avLst/>
              </a:prstGeom>
              <a:ln w="38100">
                <a:solidFill>
                  <a:srgbClr val="008000">
                    <a:alpha val="40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D7E7FA9-692E-40E2-8DCE-CD1F6876C628}"/>
              </a:ext>
            </a:extLst>
          </p:cNvPr>
          <p:cNvGrpSpPr/>
          <p:nvPr/>
        </p:nvGrpSpPr>
        <p:grpSpPr>
          <a:xfrm>
            <a:off x="520716" y="5614877"/>
            <a:ext cx="4784316" cy="1013618"/>
            <a:chOff x="520716" y="5614877"/>
            <a:chExt cx="4784316" cy="10136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257726E-6085-4629-B9D1-8AEA0837A2CE}"/>
                </a:ext>
              </a:extLst>
            </p:cNvPr>
            <p:cNvSpPr/>
            <p:nvPr/>
          </p:nvSpPr>
          <p:spPr>
            <a:xfrm>
              <a:off x="1063232" y="5921550"/>
              <a:ext cx="4241800" cy="586392"/>
            </a:xfrm>
            <a:custGeom>
              <a:avLst/>
              <a:gdLst>
                <a:gd name="connsiteX0" fmla="*/ 0 w 4191000"/>
                <a:gd name="connsiteY0" fmla="*/ 909715 h 987448"/>
                <a:gd name="connsiteX1" fmla="*/ 1874520 w 4191000"/>
                <a:gd name="connsiteY1" fmla="*/ 905905 h 987448"/>
                <a:gd name="connsiteX2" fmla="*/ 2636520 w 4191000"/>
                <a:gd name="connsiteY2" fmla="*/ 71515 h 987448"/>
                <a:gd name="connsiteX3" fmla="*/ 4191000 w 4191000"/>
                <a:gd name="connsiteY3" fmla="*/ 44845 h 987448"/>
                <a:gd name="connsiteX4" fmla="*/ 4191000 w 4191000"/>
                <a:gd name="connsiteY4" fmla="*/ 44845 h 987448"/>
                <a:gd name="connsiteX0" fmla="*/ 0 w 4191000"/>
                <a:gd name="connsiteY0" fmla="*/ 900953 h 935062"/>
                <a:gd name="connsiteX1" fmla="*/ 1874520 w 4191000"/>
                <a:gd name="connsiteY1" fmla="*/ 897143 h 935062"/>
                <a:gd name="connsiteX2" fmla="*/ 1860550 w 4191000"/>
                <a:gd name="connsiteY2" fmla="*/ 776811 h 935062"/>
                <a:gd name="connsiteX3" fmla="*/ 2636520 w 4191000"/>
                <a:gd name="connsiteY3" fmla="*/ 62753 h 935062"/>
                <a:gd name="connsiteX4" fmla="*/ 4191000 w 4191000"/>
                <a:gd name="connsiteY4" fmla="*/ 36083 h 935062"/>
                <a:gd name="connsiteX5" fmla="*/ 4191000 w 4191000"/>
                <a:gd name="connsiteY5" fmla="*/ 36083 h 935062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00953"/>
                <a:gd name="connsiteX1" fmla="*/ 1874520 w 4191000"/>
                <a:gd name="connsiteY1" fmla="*/ 897143 h 900953"/>
                <a:gd name="connsiteX2" fmla="*/ 2636520 w 4191000"/>
                <a:gd name="connsiteY2" fmla="*/ 62753 h 900953"/>
                <a:gd name="connsiteX3" fmla="*/ 4191000 w 4191000"/>
                <a:gd name="connsiteY3" fmla="*/ 36083 h 900953"/>
                <a:gd name="connsiteX4" fmla="*/ 4191000 w 4191000"/>
                <a:gd name="connsiteY4" fmla="*/ 36083 h 90095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4" fmla="*/ 4191000 w 4191000"/>
                <a:gd name="connsiteY4" fmla="*/ 15606 h 880476"/>
                <a:gd name="connsiteX0" fmla="*/ 0 w 4271491"/>
                <a:gd name="connsiteY0" fmla="*/ 902970 h 902970"/>
                <a:gd name="connsiteX1" fmla="*/ 1874520 w 4271491"/>
                <a:gd name="connsiteY1" fmla="*/ 899160 h 902970"/>
                <a:gd name="connsiteX2" fmla="*/ 3039745 w 4271491"/>
                <a:gd name="connsiteY2" fmla="*/ 26670 h 902970"/>
                <a:gd name="connsiteX3" fmla="*/ 4191000 w 4271491"/>
                <a:gd name="connsiteY3" fmla="*/ 38100 h 902970"/>
                <a:gd name="connsiteX4" fmla="*/ 4171950 w 4271491"/>
                <a:gd name="connsiteY4" fmla="*/ 0 h 902970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0" fmla="*/ 0 w 4241800"/>
                <a:gd name="connsiteY0" fmla="*/ 883920 h 883920"/>
                <a:gd name="connsiteX1" fmla="*/ 1874520 w 4241800"/>
                <a:gd name="connsiteY1" fmla="*/ 880110 h 883920"/>
                <a:gd name="connsiteX2" fmla="*/ 3039745 w 4241800"/>
                <a:gd name="connsiteY2" fmla="*/ 7620 h 883920"/>
                <a:gd name="connsiteX3" fmla="*/ 4241800 w 4241800"/>
                <a:gd name="connsiteY3" fmla="*/ 0 h 883920"/>
                <a:gd name="connsiteX0" fmla="*/ 0 w 4241800"/>
                <a:gd name="connsiteY0" fmla="*/ 889889 h 889889"/>
                <a:gd name="connsiteX1" fmla="*/ 1874520 w 4241800"/>
                <a:gd name="connsiteY1" fmla="*/ 886079 h 889889"/>
                <a:gd name="connsiteX2" fmla="*/ 3042920 w 4241800"/>
                <a:gd name="connsiteY2" fmla="*/ 4064 h 889889"/>
                <a:gd name="connsiteX3" fmla="*/ 4241800 w 4241800"/>
                <a:gd name="connsiteY3" fmla="*/ 5969 h 889889"/>
                <a:gd name="connsiteX0" fmla="*/ 0 w 4241800"/>
                <a:gd name="connsiteY0" fmla="*/ 885948 h 885948"/>
                <a:gd name="connsiteX1" fmla="*/ 1874520 w 4241800"/>
                <a:gd name="connsiteY1" fmla="*/ 882138 h 885948"/>
                <a:gd name="connsiteX2" fmla="*/ 3042920 w 4241800"/>
                <a:gd name="connsiteY2" fmla="*/ 123 h 885948"/>
                <a:gd name="connsiteX3" fmla="*/ 4241800 w 4241800"/>
                <a:gd name="connsiteY3" fmla="*/ 2028 h 88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1800" h="885948">
                  <a:moveTo>
                    <a:pt x="0" y="885948"/>
                  </a:moveTo>
                  <a:lnTo>
                    <a:pt x="1874520" y="882138"/>
                  </a:lnTo>
                  <a:cubicBezTo>
                    <a:pt x="2128202" y="258251"/>
                    <a:pt x="2868294" y="-6544"/>
                    <a:pt x="3042920" y="123"/>
                  </a:cubicBezTo>
                  <a:lnTo>
                    <a:pt x="4241800" y="20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116A387-0129-4D1B-9BA2-8BAFB08236D2}"/>
                </a:ext>
              </a:extLst>
            </p:cNvPr>
            <p:cNvSpPr txBox="1"/>
            <p:nvPr/>
          </p:nvSpPr>
          <p:spPr>
            <a:xfrm>
              <a:off x="520716" y="6177089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A0884F-C0FE-4C31-BF12-4A2EF078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70" y="5911109"/>
              <a:ext cx="3065928" cy="76"/>
            </a:xfrm>
            <a:prstGeom prst="line">
              <a:avLst/>
            </a:prstGeom>
            <a:ln w="381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762B5C3-C6B0-4F64-8C9C-AE1EEA61F23D}"/>
                </a:ext>
              </a:extLst>
            </p:cNvPr>
            <p:cNvSpPr txBox="1"/>
            <p:nvPr/>
          </p:nvSpPr>
          <p:spPr>
            <a:xfrm>
              <a:off x="520716" y="561487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A4960F0-4348-4058-ABE4-8132C09D8A5E}"/>
              </a:ext>
            </a:extLst>
          </p:cNvPr>
          <p:cNvGrpSpPr/>
          <p:nvPr/>
        </p:nvGrpSpPr>
        <p:grpSpPr>
          <a:xfrm>
            <a:off x="6453045" y="4847367"/>
            <a:ext cx="1620359" cy="858041"/>
            <a:chOff x="6453045" y="4847367"/>
            <a:chExt cx="1620359" cy="8580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34BA48C-F450-4B7F-8931-0EB0F9B6A845}"/>
                </a:ext>
              </a:extLst>
            </p:cNvPr>
            <p:cNvSpPr txBox="1"/>
            <p:nvPr/>
          </p:nvSpPr>
          <p:spPr>
            <a:xfrm>
              <a:off x="6453045" y="5254002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ED095F1-65C2-4343-B403-BBFEC65371AF}"/>
                </a:ext>
              </a:extLst>
            </p:cNvPr>
            <p:cNvSpPr txBox="1"/>
            <p:nvPr/>
          </p:nvSpPr>
          <p:spPr>
            <a:xfrm>
              <a:off x="7542489" y="484736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F8F9301-EFFF-4357-928C-70DA5EB0AFB1}"/>
              </a:ext>
            </a:extLst>
          </p:cNvPr>
          <p:cNvGrpSpPr/>
          <p:nvPr/>
        </p:nvGrpSpPr>
        <p:grpSpPr>
          <a:xfrm>
            <a:off x="6701958" y="6287691"/>
            <a:ext cx="1880945" cy="559402"/>
            <a:chOff x="6701958" y="6287691"/>
            <a:chExt cx="1880945" cy="55940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C8D2C2-ADA6-4A65-88FD-50A164B97221}"/>
                </a:ext>
              </a:extLst>
            </p:cNvPr>
            <p:cNvSpPr txBox="1"/>
            <p:nvPr/>
          </p:nvSpPr>
          <p:spPr>
            <a:xfrm>
              <a:off x="6701958" y="6395687"/>
              <a:ext cx="43152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b="1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68C0EAE-AFD9-483E-BDFD-6F54A361CD72}"/>
                </a:ext>
              </a:extLst>
            </p:cNvPr>
            <p:cNvGrpSpPr/>
            <p:nvPr/>
          </p:nvGrpSpPr>
          <p:grpSpPr>
            <a:xfrm>
              <a:off x="8060531" y="6287691"/>
              <a:ext cx="522372" cy="505675"/>
              <a:chOff x="8060531" y="6287691"/>
              <a:chExt cx="522372" cy="505675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1C43F7-2E9E-4D4F-B76A-9BA08AFC11A8}"/>
                  </a:ext>
                </a:extLst>
              </p:cNvPr>
              <p:cNvSpPr txBox="1"/>
              <p:nvPr/>
            </p:nvSpPr>
            <p:spPr>
              <a:xfrm>
                <a:off x="8149771" y="6381394"/>
                <a:ext cx="433132" cy="411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b="1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V</a:t>
                </a:r>
                <a:r>
                  <a:rPr lang="en-US" b="1" baseline="-25000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6208EEEA-64D8-4C6E-9469-289D050EF2F6}"/>
                  </a:ext>
                </a:extLst>
              </p:cNvPr>
              <p:cNvCxnSpPr/>
              <p:nvPr/>
            </p:nvCxnSpPr>
            <p:spPr>
              <a:xfrm flipH="1" flipV="1">
                <a:off x="8060531" y="6287691"/>
                <a:ext cx="152400" cy="184547"/>
              </a:xfrm>
              <a:prstGeom prst="straightConnector1">
                <a:avLst/>
              </a:prstGeom>
              <a:ln w="19050">
                <a:solidFill>
                  <a:srgbClr val="008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A1DA63D-F237-4AFA-83F1-401A02CE8AB7}"/>
              </a:ext>
            </a:extLst>
          </p:cNvPr>
          <p:cNvCxnSpPr/>
          <p:nvPr/>
        </p:nvCxnSpPr>
        <p:spPr>
          <a:xfrm>
            <a:off x="7097201" y="5582472"/>
            <a:ext cx="800678" cy="0"/>
          </a:xfrm>
          <a:prstGeom prst="straightConnector1">
            <a:avLst/>
          </a:prstGeom>
          <a:ln w="5715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CF74C98-D511-4A93-9239-1183135C8F5E}"/>
              </a:ext>
            </a:extLst>
          </p:cNvPr>
          <p:cNvGrpSpPr/>
          <p:nvPr/>
        </p:nvGrpSpPr>
        <p:grpSpPr>
          <a:xfrm>
            <a:off x="4463267" y="4847367"/>
            <a:ext cx="657243" cy="993213"/>
            <a:chOff x="4463267" y="4847367"/>
            <a:chExt cx="657243" cy="99321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6EF9780-892A-4937-A4BE-F49864072DC9}"/>
                </a:ext>
              </a:extLst>
            </p:cNvPr>
            <p:cNvGrpSpPr/>
            <p:nvPr/>
          </p:nvGrpSpPr>
          <p:grpSpPr>
            <a:xfrm>
              <a:off x="4463267" y="4847367"/>
              <a:ext cx="657243" cy="451406"/>
              <a:chOff x="4054077" y="5241639"/>
              <a:chExt cx="657243" cy="45140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D2E929B-6E91-4ABE-A653-083DC89AEA0C}"/>
                  </a:ext>
                </a:extLst>
              </p:cNvPr>
              <p:cNvGrpSpPr/>
              <p:nvPr/>
            </p:nvGrpSpPr>
            <p:grpSpPr>
              <a:xfrm>
                <a:off x="4532739" y="5593348"/>
                <a:ext cx="178581" cy="61181"/>
                <a:chOff x="1443990" y="937260"/>
                <a:chExt cx="548640" cy="114300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AADFB33-14A1-4F6B-977D-97D1494D6C37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14E8FB67-3575-4863-812D-A0A43E5A10F3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18D3F5-3270-47A8-AD4B-0DAF319BDA3E}"/>
                  </a:ext>
                </a:extLst>
              </p:cNvPr>
              <p:cNvSpPr txBox="1"/>
              <p:nvPr/>
            </p:nvSpPr>
            <p:spPr>
              <a:xfrm>
                <a:off x="4054077" y="5241639"/>
                <a:ext cx="53091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P</a:t>
                </a:r>
                <a:r>
                  <a:rPr lang="en-US" sz="2800" baseline="-25000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B066F8C-FC8B-40BA-93A0-709CFC00D8FD}"/>
                </a:ext>
              </a:extLst>
            </p:cNvPr>
            <p:cNvCxnSpPr/>
            <p:nvPr/>
          </p:nvCxnSpPr>
          <p:spPr>
            <a:xfrm>
              <a:off x="4817114" y="5350671"/>
              <a:ext cx="0" cy="48990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F02D5F-4553-4DD6-96E5-47E2162FB4C4}"/>
              </a:ext>
            </a:extLst>
          </p:cNvPr>
          <p:cNvGrpSpPr/>
          <p:nvPr/>
        </p:nvGrpSpPr>
        <p:grpSpPr>
          <a:xfrm>
            <a:off x="3487793" y="6044922"/>
            <a:ext cx="1937177" cy="844490"/>
            <a:chOff x="3369683" y="6041112"/>
            <a:chExt cx="1937177" cy="8444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1460CF-668D-42CA-870F-A72C644E2D2D}"/>
                </a:ext>
              </a:extLst>
            </p:cNvPr>
            <p:cNvGrpSpPr/>
            <p:nvPr/>
          </p:nvGrpSpPr>
          <p:grpSpPr>
            <a:xfrm>
              <a:off x="3448549" y="6041112"/>
              <a:ext cx="1858311" cy="844490"/>
              <a:chOff x="2247530" y="5014177"/>
              <a:chExt cx="1858311" cy="84449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DC22F4A-87CC-4EAC-98DD-C264DEC5AFEF}"/>
                  </a:ext>
                </a:extLst>
              </p:cNvPr>
              <p:cNvSpPr txBox="1"/>
              <p:nvPr/>
            </p:nvSpPr>
            <p:spPr>
              <a:xfrm>
                <a:off x="2247530" y="5293534"/>
                <a:ext cx="519693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US" sz="2800" baseline="-25000" dirty="0">
                    <a:latin typeface="Century Gothic" panose="020B0502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569CDA-F215-4071-9FFE-1908BC4B1079}"/>
                  </a:ext>
                </a:extLst>
              </p:cNvPr>
              <p:cNvSpPr txBox="1"/>
              <p:nvPr/>
            </p:nvSpPr>
            <p:spPr>
              <a:xfrm>
                <a:off x="3380851" y="5014177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EEC6EF1-5078-4C88-9DBC-6709F7C015E8}"/>
                  </a:ext>
                </a:extLst>
              </p:cNvPr>
              <p:cNvSpPr txBox="1"/>
              <p:nvPr/>
            </p:nvSpPr>
            <p:spPr>
              <a:xfrm>
                <a:off x="3100555" y="5407261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4CD2C08-DFF8-4895-ACF0-A4C3A306E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136" y="5426449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BDBBFE5-8EB5-4A92-93AA-8961DA1E456B}"/>
                  </a:ext>
                </a:extLst>
              </p:cNvPr>
              <p:cNvSpPr txBox="1"/>
              <p:nvPr/>
            </p:nvSpPr>
            <p:spPr>
              <a:xfrm>
                <a:off x="2618811" y="5255166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46E4924-94C1-4D65-8412-ED5CC3F93E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9683" y="6119940"/>
              <a:ext cx="118362" cy="15865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FAB94DC-4446-48E4-A4B3-9AFD7CAC88E0}"/>
              </a:ext>
            </a:extLst>
          </p:cNvPr>
          <p:cNvGrpSpPr/>
          <p:nvPr/>
        </p:nvGrpSpPr>
        <p:grpSpPr>
          <a:xfrm>
            <a:off x="6448458" y="5775595"/>
            <a:ext cx="2035238" cy="449065"/>
            <a:chOff x="6448458" y="5775595"/>
            <a:chExt cx="2035238" cy="44906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196F19D-AC85-44B4-A030-999B25B6E6DB}"/>
                </a:ext>
              </a:extLst>
            </p:cNvPr>
            <p:cNvSpPr txBox="1"/>
            <p:nvPr/>
          </p:nvSpPr>
          <p:spPr>
            <a:xfrm>
              <a:off x="6448458" y="5775595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2CD2770-2D03-468B-A136-1B1C07C0EF50}"/>
                </a:ext>
              </a:extLst>
            </p:cNvPr>
            <p:cNvSpPr txBox="1"/>
            <p:nvPr/>
          </p:nvSpPr>
          <p:spPr>
            <a:xfrm>
              <a:off x="7964003" y="5840580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54FE36D3-5641-42C4-BDC8-FA883A89B43B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2D4CE9-88CF-4FB9-98C1-5DED0A11EF1D}"/>
              </a:ext>
            </a:extLst>
          </p:cNvPr>
          <p:cNvGrpSpPr/>
          <p:nvPr/>
        </p:nvGrpSpPr>
        <p:grpSpPr>
          <a:xfrm>
            <a:off x="3930227" y="3517835"/>
            <a:ext cx="4206504" cy="451406"/>
            <a:chOff x="3869956" y="-596900"/>
            <a:chExt cx="4206504" cy="4514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80555C-E0C6-473E-9E64-2CCD61337E83}"/>
                </a:ext>
              </a:extLst>
            </p:cNvPr>
            <p:cNvSpPr txBox="1"/>
            <p:nvPr/>
          </p:nvSpPr>
          <p:spPr>
            <a:xfrm>
              <a:off x="3869956" y="-596900"/>
              <a:ext cx="4179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It takes time to reach P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7B8F25E-D92B-4484-8031-A77EEB4A614F}"/>
                </a:ext>
              </a:extLst>
            </p:cNvPr>
            <p:cNvGrpSpPr/>
            <p:nvPr/>
          </p:nvGrpSpPr>
          <p:grpSpPr>
            <a:xfrm>
              <a:off x="7897879" y="-279430"/>
              <a:ext cx="178581" cy="61181"/>
              <a:chOff x="1443990" y="937260"/>
              <a:chExt cx="548640" cy="11430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7F4918F-5C89-42F7-A498-100061185FA4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4A154DA-C473-4C12-A694-34ACC2D893F8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76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121" grpId="0"/>
      <p:bldP spid="124" grpId="0"/>
      <p:bldP spid="132" grpId="0"/>
      <p:bldP spid="1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97317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74639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2197642" y="4834726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859702" y="4834726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4BF354-35E6-49BC-8448-B975B411CAA1}"/>
              </a:ext>
            </a:extLst>
          </p:cNvPr>
          <p:cNvSpPr/>
          <p:nvPr/>
        </p:nvSpPr>
        <p:spPr>
          <a:xfrm>
            <a:off x="4617740" y="2902962"/>
            <a:ext cx="690860" cy="11971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BB5667-5E41-4F46-B5E2-14FF12DBD0BC}"/>
              </a:ext>
            </a:extLst>
          </p:cNvPr>
          <p:cNvGrpSpPr/>
          <p:nvPr/>
        </p:nvGrpSpPr>
        <p:grpSpPr>
          <a:xfrm>
            <a:off x="1460500" y="2904974"/>
            <a:ext cx="3717134" cy="1197125"/>
            <a:chOff x="3492959" y="2983979"/>
            <a:chExt cx="4513651" cy="166102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597BAF3-FA06-4746-828E-7355ACD95D81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44B03C-BD79-4408-8A75-42747340469C}"/>
                </a:ext>
              </a:extLst>
            </p:cNvPr>
            <p:cNvSpPr/>
            <p:nvPr/>
          </p:nvSpPr>
          <p:spPr>
            <a:xfrm>
              <a:off x="7372972" y="2993218"/>
              <a:ext cx="633638" cy="13749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F8859FC-E05B-4A44-80C3-0A10C74241F1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93A014-5000-4C01-A3E7-6C2C4CEE9DBA}"/>
              </a:ext>
            </a:extLst>
          </p:cNvPr>
          <p:cNvGrpSpPr/>
          <p:nvPr/>
        </p:nvGrpSpPr>
        <p:grpSpPr>
          <a:xfrm>
            <a:off x="3050073" y="2889542"/>
            <a:ext cx="492627" cy="1199413"/>
            <a:chOff x="4769270" y="2403286"/>
            <a:chExt cx="598188" cy="166419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76F475-9903-47B4-A693-A3622D749A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9445F9E-350C-4E17-AD36-52881F4E1BCD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2A528A7-9F92-45A3-AA7E-0BE664036636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0D58BB-0350-451B-B464-4072EF57452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7FDBBE-6EC0-4A72-8E91-620A4E7E742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187DC-393E-465E-B598-9DF7051C01F8}"/>
              </a:ext>
            </a:extLst>
          </p:cNvPr>
          <p:cNvGrpSpPr/>
          <p:nvPr/>
        </p:nvGrpSpPr>
        <p:grpSpPr>
          <a:xfrm>
            <a:off x="2676473" y="2889542"/>
            <a:ext cx="683806" cy="1199413"/>
            <a:chOff x="2676473" y="2889542"/>
            <a:chExt cx="683806" cy="119941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5C58FC-562E-4C98-95FA-72301F4053B3}"/>
                </a:ext>
              </a:extLst>
            </p:cNvPr>
            <p:cNvGrpSpPr/>
            <p:nvPr/>
          </p:nvGrpSpPr>
          <p:grpSpPr>
            <a:xfrm>
              <a:off x="2867652" y="2889542"/>
              <a:ext cx="492627" cy="1199413"/>
              <a:chOff x="4769270" y="2403286"/>
              <a:chExt cx="598188" cy="166419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A5E7031-811A-4A1E-84D5-AD511CBE94FE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2DC4CE-40ED-4E55-BDE0-7A7FB467411A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6DE89EB-8EC8-41B9-8491-D4B3ABA8E354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A6064FC-1A76-42F8-8B18-41BC72092E25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1FE5069-C77D-41B4-AB03-B5A4A7DD1B83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2DF8E8-2DEF-49EE-B906-AD5C949E7D54}"/>
                </a:ext>
              </a:extLst>
            </p:cNvPr>
            <p:cNvGrpSpPr/>
            <p:nvPr/>
          </p:nvGrpSpPr>
          <p:grpSpPr>
            <a:xfrm>
              <a:off x="2676473" y="2889542"/>
              <a:ext cx="492627" cy="1199413"/>
              <a:chOff x="4769270" y="2403286"/>
              <a:chExt cx="598188" cy="1664196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8B56599-5434-4C42-91B7-9D0961322F6C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643B12B-55D0-42AA-A44C-5DBE21C61098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901C28-369A-4BA4-B792-668DC50B8B52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60DFA6F-12A3-41DC-8A47-21B8921FC54E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769A17F-C0E4-4B3A-8A6B-B12D7B533FAB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73728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098733-CF0E-4DE2-87B9-ABEA4F4899A1}"/>
              </a:ext>
            </a:extLst>
          </p:cNvPr>
          <p:cNvGrpSpPr/>
          <p:nvPr/>
        </p:nvGrpSpPr>
        <p:grpSpPr>
          <a:xfrm>
            <a:off x="4365690" y="3633489"/>
            <a:ext cx="3925685" cy="352254"/>
            <a:chOff x="4365690" y="3633489"/>
            <a:chExt cx="3925685" cy="3522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2DBE9BC-8B78-4946-950C-B97F793EE664}"/>
                </a:ext>
              </a:extLst>
            </p:cNvPr>
            <p:cNvSpPr txBox="1"/>
            <p:nvPr/>
          </p:nvSpPr>
          <p:spPr>
            <a:xfrm>
              <a:off x="5408855" y="3636930"/>
              <a:ext cx="28825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0085A4"/>
                  </a:solidFill>
                  <a:latin typeface="Century Gothic" panose="020B0502020202020204" pitchFamily="34" charset="0"/>
                </a:rPr>
                <a:t>Inactivation Gate (h)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C29C78E-16BB-4006-9717-8C9412D5D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5690" y="3633489"/>
              <a:ext cx="1137927" cy="151576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BDDF6C-0C26-4567-955E-DFE67FFE97B9}"/>
              </a:ext>
            </a:extLst>
          </p:cNvPr>
          <p:cNvGrpSpPr/>
          <p:nvPr/>
        </p:nvGrpSpPr>
        <p:grpSpPr>
          <a:xfrm>
            <a:off x="3580774" y="2843577"/>
            <a:ext cx="4621776" cy="486808"/>
            <a:chOff x="3580774" y="2843577"/>
            <a:chExt cx="4621776" cy="48680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D883F5-97A5-4B36-A96B-C6E1987633AF}"/>
                </a:ext>
              </a:extLst>
            </p:cNvPr>
            <p:cNvSpPr txBox="1"/>
            <p:nvPr/>
          </p:nvSpPr>
          <p:spPr>
            <a:xfrm>
              <a:off x="5520405" y="2843577"/>
              <a:ext cx="26821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Activation Gate (m)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3878FB7-0A8C-49BD-A4CA-6224CF594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0774" y="3028491"/>
              <a:ext cx="2015117" cy="3018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8E5FC7-CDD3-4A6F-B250-49F7DE319F27}"/>
              </a:ext>
            </a:extLst>
          </p:cNvPr>
          <p:cNvGrpSpPr/>
          <p:nvPr/>
        </p:nvGrpSpPr>
        <p:grpSpPr>
          <a:xfrm>
            <a:off x="8896349" y="719728"/>
            <a:ext cx="3065013" cy="1443722"/>
            <a:chOff x="4926052" y="2512438"/>
            <a:chExt cx="6922339" cy="2921307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DCA58A23-59FB-4B11-A409-757A87726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6052" y="2512438"/>
              <a:ext cx="6922339" cy="2921307"/>
            </a:xfrm>
            <a:prstGeom prst="rect">
              <a:avLst/>
            </a:prstGeom>
          </p:spPr>
        </p:pic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EFFD9AB-5F63-4721-9FB7-5512CEF34420}"/>
                </a:ext>
              </a:extLst>
            </p:cNvPr>
            <p:cNvSpPr/>
            <p:nvPr/>
          </p:nvSpPr>
          <p:spPr>
            <a:xfrm>
              <a:off x="5930503" y="3908822"/>
              <a:ext cx="278606" cy="1216819"/>
            </a:xfrm>
            <a:custGeom>
              <a:avLst/>
              <a:gdLst>
                <a:gd name="connsiteX0" fmla="*/ 0 w 278606"/>
                <a:gd name="connsiteY0" fmla="*/ 1216819 h 1216819"/>
                <a:gd name="connsiteX1" fmla="*/ 100013 w 278606"/>
                <a:gd name="connsiteY1" fmla="*/ 659606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73819 w 278606"/>
                <a:gd name="connsiteY1" fmla="*/ 997743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73819 w 278606"/>
                <a:gd name="connsiteY1" fmla="*/ 997743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6675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6675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4294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4294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1913 w 278606"/>
                <a:gd name="connsiteY1" fmla="*/ 933449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606" h="1216819">
                  <a:moveTo>
                    <a:pt x="0" y="1216819"/>
                  </a:moveTo>
                  <a:cubicBezTo>
                    <a:pt x="92868" y="1180306"/>
                    <a:pt x="78581" y="72232"/>
                    <a:pt x="278606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AA12DF-57DC-45A0-B30D-7D5F4BED2F20}"/>
                </a:ext>
              </a:extLst>
            </p:cNvPr>
            <p:cNvSpPr/>
            <p:nvPr/>
          </p:nvSpPr>
          <p:spPr>
            <a:xfrm>
              <a:off x="6210300" y="3910630"/>
              <a:ext cx="2151063" cy="1206278"/>
            </a:xfrm>
            <a:custGeom>
              <a:avLst/>
              <a:gdLst>
                <a:gd name="connsiteX0" fmla="*/ 0 w 1204913"/>
                <a:gd name="connsiteY0" fmla="*/ 0 h 1040606"/>
                <a:gd name="connsiteX1" fmla="*/ 1204913 w 1204913"/>
                <a:gd name="connsiteY1" fmla="*/ 1040606 h 1040606"/>
                <a:gd name="connsiteX0" fmla="*/ 0 w 2151063"/>
                <a:gd name="connsiteY0" fmla="*/ 0 h 1205706"/>
                <a:gd name="connsiteX1" fmla="*/ 2151063 w 2151063"/>
                <a:gd name="connsiteY1" fmla="*/ 1205706 h 1205706"/>
                <a:gd name="connsiteX0" fmla="*/ 0 w 2151063"/>
                <a:gd name="connsiteY0" fmla="*/ 0 h 1205706"/>
                <a:gd name="connsiteX1" fmla="*/ 2151063 w 2151063"/>
                <a:gd name="connsiteY1" fmla="*/ 1205706 h 1205706"/>
                <a:gd name="connsiteX0" fmla="*/ 0 w 2151063"/>
                <a:gd name="connsiteY0" fmla="*/ 344 h 1206050"/>
                <a:gd name="connsiteX1" fmla="*/ 2151063 w 2151063"/>
                <a:gd name="connsiteY1" fmla="*/ 1206050 h 1206050"/>
                <a:gd name="connsiteX0" fmla="*/ 0 w 2151063"/>
                <a:gd name="connsiteY0" fmla="*/ 342 h 1206048"/>
                <a:gd name="connsiteX1" fmla="*/ 2151063 w 2151063"/>
                <a:gd name="connsiteY1" fmla="*/ 1206048 h 1206048"/>
                <a:gd name="connsiteX0" fmla="*/ 0 w 2151063"/>
                <a:gd name="connsiteY0" fmla="*/ 545 h 1206251"/>
                <a:gd name="connsiteX1" fmla="*/ 2151063 w 2151063"/>
                <a:gd name="connsiteY1" fmla="*/ 1206251 h 1206251"/>
                <a:gd name="connsiteX0" fmla="*/ 0 w 2151063"/>
                <a:gd name="connsiteY0" fmla="*/ 572 h 1206278"/>
                <a:gd name="connsiteX1" fmla="*/ 2151063 w 2151063"/>
                <a:gd name="connsiteY1" fmla="*/ 1206278 h 120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1063" h="1206278">
                  <a:moveTo>
                    <a:pt x="0" y="572"/>
                  </a:moveTo>
                  <a:cubicBezTo>
                    <a:pt x="253471" y="-29326"/>
                    <a:pt x="195792" y="1121876"/>
                    <a:pt x="2151063" y="1206278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966100-10CB-4916-A12E-C1E96BD63481}"/>
              </a:ext>
            </a:extLst>
          </p:cNvPr>
          <p:cNvGrpSpPr/>
          <p:nvPr/>
        </p:nvGrpSpPr>
        <p:grpSpPr>
          <a:xfrm>
            <a:off x="3912743" y="1431476"/>
            <a:ext cx="413896" cy="4231457"/>
            <a:chOff x="3912743" y="1431476"/>
            <a:chExt cx="413896" cy="4231457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0C928C5-DAA3-4237-97DA-FA4DC6F9497F}"/>
                </a:ext>
              </a:extLst>
            </p:cNvPr>
            <p:cNvGrpSpPr/>
            <p:nvPr/>
          </p:nvGrpSpPr>
          <p:grpSpPr>
            <a:xfrm>
              <a:off x="3912743" y="1860406"/>
              <a:ext cx="413896" cy="500118"/>
              <a:chOff x="8353168" y="2833687"/>
              <a:chExt cx="413896" cy="50011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1FDFB8C-3DF9-42C6-97F9-4275E8E3E700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B1E849D-00AE-4709-89B7-422B01EBA006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18435F0-D4C8-452F-998F-5E56CFF582EE}"/>
                </a:ext>
              </a:extLst>
            </p:cNvPr>
            <p:cNvGrpSpPr/>
            <p:nvPr/>
          </p:nvGrpSpPr>
          <p:grpSpPr>
            <a:xfrm>
              <a:off x="3912743" y="2289337"/>
              <a:ext cx="413896" cy="500118"/>
              <a:chOff x="8353168" y="2833687"/>
              <a:chExt cx="413896" cy="50011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03658F4-ABA1-4941-B072-EA5610A2D2D4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FCB4157-8612-4DB1-AAE3-AC62348CB42A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A01C9D1-4EE3-4E50-8422-4EEB4C2A565E}"/>
                </a:ext>
              </a:extLst>
            </p:cNvPr>
            <p:cNvGrpSpPr/>
            <p:nvPr/>
          </p:nvGrpSpPr>
          <p:grpSpPr>
            <a:xfrm>
              <a:off x="3912743" y="4733885"/>
              <a:ext cx="413896" cy="500118"/>
              <a:chOff x="8353168" y="2833687"/>
              <a:chExt cx="413896" cy="50011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A8B018F0-B706-4DE4-804A-284B38F5F65B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DC5DD30-7658-4449-A922-4C5E84C773E3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CBF6F6A-3687-421A-925A-634F36ED1CD1}"/>
                </a:ext>
              </a:extLst>
            </p:cNvPr>
            <p:cNvGrpSpPr/>
            <p:nvPr/>
          </p:nvGrpSpPr>
          <p:grpSpPr>
            <a:xfrm>
              <a:off x="3912743" y="5162815"/>
              <a:ext cx="413896" cy="500118"/>
              <a:chOff x="8353168" y="2833687"/>
              <a:chExt cx="413896" cy="500118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918E5A29-48D2-4859-BBDA-0911A16F62F9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DDD3068-3764-4C41-B24A-D48F30E28F4E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BC7F8AF-70C3-4D08-9AB1-FED4304F39A2}"/>
                </a:ext>
              </a:extLst>
            </p:cNvPr>
            <p:cNvGrpSpPr/>
            <p:nvPr/>
          </p:nvGrpSpPr>
          <p:grpSpPr>
            <a:xfrm>
              <a:off x="3912743" y="4304954"/>
              <a:ext cx="413896" cy="500118"/>
              <a:chOff x="8353168" y="2833687"/>
              <a:chExt cx="413896" cy="500118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F68A358-6CDE-4D7A-B876-61FF52DB5819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E8F7396-9D6E-482F-BF55-7BC1DFC04387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C87AC39-60D3-45F7-868C-6E7561B17ED5}"/>
                </a:ext>
              </a:extLst>
            </p:cNvPr>
            <p:cNvGrpSpPr/>
            <p:nvPr/>
          </p:nvGrpSpPr>
          <p:grpSpPr>
            <a:xfrm>
              <a:off x="3912743" y="1431476"/>
              <a:ext cx="413896" cy="500118"/>
              <a:chOff x="8353168" y="2833687"/>
              <a:chExt cx="413896" cy="500118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FBA5974-AD7D-4737-A25C-2787D3D5442B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BD67640-7F87-4E05-8FFC-EF9A9A1D85AB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A86B2-2B96-4E2A-84BA-E11F948780A7}"/>
              </a:ext>
            </a:extLst>
          </p:cNvPr>
          <p:cNvGrpSpPr/>
          <p:nvPr/>
        </p:nvGrpSpPr>
        <p:grpSpPr>
          <a:xfrm>
            <a:off x="3878870" y="1441589"/>
            <a:ext cx="465192" cy="4204118"/>
            <a:chOff x="4336072" y="1441589"/>
            <a:chExt cx="465192" cy="4204118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575C5CA-33FB-4B61-803A-CA6F16677E22}"/>
                </a:ext>
              </a:extLst>
            </p:cNvPr>
            <p:cNvGrpSpPr/>
            <p:nvPr/>
          </p:nvGrpSpPr>
          <p:grpSpPr>
            <a:xfrm>
              <a:off x="4336072" y="1885269"/>
              <a:ext cx="465192" cy="487522"/>
              <a:chOff x="7599840" y="3312516"/>
              <a:chExt cx="465192" cy="487522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048ECB4-04FE-46C7-8FEE-B2808B55E15B}"/>
                  </a:ext>
                </a:extLst>
              </p:cNvPr>
              <p:cNvSpPr/>
              <p:nvPr/>
            </p:nvSpPr>
            <p:spPr>
              <a:xfrm>
                <a:off x="7656990" y="3312516"/>
                <a:ext cx="365760" cy="3657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375465B-48F9-45A6-B3B2-6B0F760A01CA}"/>
                  </a:ext>
                </a:extLst>
              </p:cNvPr>
              <p:cNvSpPr txBox="1"/>
              <p:nvPr/>
            </p:nvSpPr>
            <p:spPr>
              <a:xfrm>
                <a:off x="7599840" y="3348632"/>
                <a:ext cx="46519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C06E90B-B02B-4ABC-9D4A-A593722AFD5C}"/>
                </a:ext>
              </a:extLst>
            </p:cNvPr>
            <p:cNvGrpSpPr/>
            <p:nvPr/>
          </p:nvGrpSpPr>
          <p:grpSpPr>
            <a:xfrm>
              <a:off x="4336072" y="2328949"/>
              <a:ext cx="465192" cy="487522"/>
              <a:chOff x="7599840" y="3312516"/>
              <a:chExt cx="465192" cy="487522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DE916964-67A9-40EF-B516-F8DF7A413664}"/>
                  </a:ext>
                </a:extLst>
              </p:cNvPr>
              <p:cNvSpPr/>
              <p:nvPr/>
            </p:nvSpPr>
            <p:spPr>
              <a:xfrm>
                <a:off x="7656990" y="3312516"/>
                <a:ext cx="365760" cy="3657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D4906ED-3159-4D57-BA8E-A8B8BC511983}"/>
                  </a:ext>
                </a:extLst>
              </p:cNvPr>
              <p:cNvSpPr txBox="1"/>
              <p:nvPr/>
            </p:nvSpPr>
            <p:spPr>
              <a:xfrm>
                <a:off x="7599840" y="3348632"/>
                <a:ext cx="46519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BF199D-28CB-47DA-A713-886F0CF333C2}"/>
                </a:ext>
              </a:extLst>
            </p:cNvPr>
            <p:cNvGrpSpPr/>
            <p:nvPr/>
          </p:nvGrpSpPr>
          <p:grpSpPr>
            <a:xfrm>
              <a:off x="4336072" y="1441589"/>
              <a:ext cx="465192" cy="4204118"/>
              <a:chOff x="4336072" y="1441589"/>
              <a:chExt cx="465192" cy="4204118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414E730E-A8DE-4154-B352-2FB78324B702}"/>
                  </a:ext>
                </a:extLst>
              </p:cNvPr>
              <p:cNvGrpSpPr/>
              <p:nvPr/>
            </p:nvGrpSpPr>
            <p:grpSpPr>
              <a:xfrm>
                <a:off x="4336072" y="1441589"/>
                <a:ext cx="465192" cy="487522"/>
                <a:chOff x="7599840" y="3312516"/>
                <a:chExt cx="465192" cy="4875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BB5EF873-B273-4655-871E-90DDC9211859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2040D06-0B99-4DAA-834E-842D8A4C8DFA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4DB2F779-F8C7-4D88-A921-C6E92CF7F6E8}"/>
                  </a:ext>
                </a:extLst>
              </p:cNvPr>
              <p:cNvGrpSpPr/>
              <p:nvPr/>
            </p:nvGrpSpPr>
            <p:grpSpPr>
              <a:xfrm>
                <a:off x="4336072" y="427082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C554CC2-AA53-4820-9117-2BAA480DBC5E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9F4B7EC-83B4-4E9B-B281-393EDD917220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DBE0AEA5-FAA1-46ED-9BC9-09D8D5705BF3}"/>
                  </a:ext>
                </a:extLst>
              </p:cNvPr>
              <p:cNvGrpSpPr/>
              <p:nvPr/>
            </p:nvGrpSpPr>
            <p:grpSpPr>
              <a:xfrm>
                <a:off x="4336072" y="471450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0218F551-7239-455A-AE10-D956DAE19375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A99CDBC-855A-4B2A-BDB7-FAA7B409AC7C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01DE7ACA-1FCA-4208-B55A-310CEC05C7ED}"/>
                  </a:ext>
                </a:extLst>
              </p:cNvPr>
              <p:cNvGrpSpPr/>
              <p:nvPr/>
            </p:nvGrpSpPr>
            <p:grpSpPr>
              <a:xfrm>
                <a:off x="4336072" y="515818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A0E39094-FECC-40D6-944A-09341D423DFF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B1DE6835-ADE9-422D-AFA1-950AD3027C7F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7071AB-11F1-4B0C-A057-D97FB9D514B0}"/>
              </a:ext>
            </a:extLst>
          </p:cNvPr>
          <p:cNvGrpSpPr/>
          <p:nvPr/>
        </p:nvGrpSpPr>
        <p:grpSpPr>
          <a:xfrm>
            <a:off x="8272743" y="3685732"/>
            <a:ext cx="3343335" cy="1225121"/>
            <a:chOff x="8272743" y="3685732"/>
            <a:chExt cx="3343335" cy="1225121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758356D-12E3-4CD1-AA4B-4310AA6D5033}"/>
                </a:ext>
              </a:extLst>
            </p:cNvPr>
            <p:cNvSpPr/>
            <p:nvPr/>
          </p:nvSpPr>
          <p:spPr>
            <a:xfrm>
              <a:off x="8896349" y="3833718"/>
              <a:ext cx="2719729" cy="893829"/>
            </a:xfrm>
            <a:custGeom>
              <a:avLst/>
              <a:gdLst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07355 h 1632921"/>
                <a:gd name="connsiteX1" fmla="*/ 638175 w 2676525"/>
                <a:gd name="connsiteY1" fmla="*/ 1507355 h 1632921"/>
                <a:gd name="connsiteX2" fmla="*/ 1276350 w 2676525"/>
                <a:gd name="connsiteY2" fmla="*/ 164330 h 1632921"/>
                <a:gd name="connsiteX3" fmla="*/ 2676525 w 2676525"/>
                <a:gd name="connsiteY3" fmla="*/ 2405 h 1632921"/>
                <a:gd name="connsiteX0" fmla="*/ 0 w 2720975"/>
                <a:gd name="connsiteY0" fmla="*/ 1373056 h 1498622"/>
                <a:gd name="connsiteX1" fmla="*/ 638175 w 2720975"/>
                <a:gd name="connsiteY1" fmla="*/ 1373056 h 1498622"/>
                <a:gd name="connsiteX2" fmla="*/ 1276350 w 2720975"/>
                <a:gd name="connsiteY2" fmla="*/ 30031 h 1498622"/>
                <a:gd name="connsiteX3" fmla="*/ 2720975 w 2720975"/>
                <a:gd name="connsiteY3" fmla="*/ 7806 h 1498622"/>
                <a:gd name="connsiteX0" fmla="*/ 0 w 2720975"/>
                <a:gd name="connsiteY0" fmla="*/ 1373056 h 1373056"/>
                <a:gd name="connsiteX1" fmla="*/ 638175 w 2720975"/>
                <a:gd name="connsiteY1" fmla="*/ 1373056 h 1373056"/>
                <a:gd name="connsiteX2" fmla="*/ 1276350 w 2720975"/>
                <a:gd name="connsiteY2" fmla="*/ 30031 h 1373056"/>
                <a:gd name="connsiteX3" fmla="*/ 2720975 w 2720975"/>
                <a:gd name="connsiteY3" fmla="*/ 7806 h 1373056"/>
                <a:gd name="connsiteX0" fmla="*/ 0 w 2720975"/>
                <a:gd name="connsiteY0" fmla="*/ 1365250 h 1365250"/>
                <a:gd name="connsiteX1" fmla="*/ 638175 w 2720975"/>
                <a:gd name="connsiteY1" fmla="*/ 1365250 h 1365250"/>
                <a:gd name="connsiteX2" fmla="*/ 1276350 w 2720975"/>
                <a:gd name="connsiteY2" fmla="*/ 22225 h 1365250"/>
                <a:gd name="connsiteX3" fmla="*/ 2720975 w 2720975"/>
                <a:gd name="connsiteY3" fmla="*/ 0 h 1365250"/>
                <a:gd name="connsiteX0" fmla="*/ 0 w 1844675"/>
                <a:gd name="connsiteY0" fmla="*/ 1352550 h 1352550"/>
                <a:gd name="connsiteX1" fmla="*/ 638175 w 1844675"/>
                <a:gd name="connsiteY1" fmla="*/ 1352550 h 1352550"/>
                <a:gd name="connsiteX2" fmla="*/ 1276350 w 1844675"/>
                <a:gd name="connsiteY2" fmla="*/ 9525 h 1352550"/>
                <a:gd name="connsiteX3" fmla="*/ 1844675 w 1844675"/>
                <a:gd name="connsiteY3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675" h="1352550">
                  <a:moveTo>
                    <a:pt x="0" y="1352550"/>
                  </a:moveTo>
                  <a:lnTo>
                    <a:pt x="638175" y="1352550"/>
                  </a:lnTo>
                  <a:cubicBezTo>
                    <a:pt x="644525" y="398463"/>
                    <a:pt x="949325" y="50800"/>
                    <a:pt x="1276350" y="9525"/>
                  </a:cubicBezTo>
                  <a:lnTo>
                    <a:pt x="184467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F7BC9A6-CEC2-48B1-8DC8-6BFC9924E22B}"/>
                </a:ext>
              </a:extLst>
            </p:cNvPr>
            <p:cNvGrpSpPr/>
            <p:nvPr/>
          </p:nvGrpSpPr>
          <p:grpSpPr>
            <a:xfrm>
              <a:off x="8272743" y="4134698"/>
              <a:ext cx="278492" cy="388808"/>
              <a:chOff x="4769270" y="2403286"/>
              <a:chExt cx="598188" cy="1664196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B905F3E-662A-487B-85D0-47042616FA3D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C855531-682D-406E-B7EB-7AA03C8E7633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C1C7C3-0572-4E90-98CF-9D4490D8FCA4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AE47B0-7942-4770-8BC5-3C8D510E7221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3F0E044-C1D2-4BA5-B1D2-9C02002D9477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6571FAA-E622-41DA-BD46-769BCE69250C}"/>
                </a:ext>
              </a:extLst>
            </p:cNvPr>
            <p:cNvSpPr txBox="1"/>
            <p:nvPr/>
          </p:nvSpPr>
          <p:spPr>
            <a:xfrm>
              <a:off x="8611822" y="4562040"/>
              <a:ext cx="32733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B76AED6-FC21-42C5-AAD9-CF44CEF24674}"/>
                </a:ext>
              </a:extLst>
            </p:cNvPr>
            <p:cNvSpPr txBox="1"/>
            <p:nvPr/>
          </p:nvSpPr>
          <p:spPr>
            <a:xfrm>
              <a:off x="8611822" y="3685732"/>
              <a:ext cx="32733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B92B5-24CE-4A26-AF29-7EE15EF250FF}"/>
              </a:ext>
            </a:extLst>
          </p:cNvPr>
          <p:cNvGrpSpPr/>
          <p:nvPr/>
        </p:nvGrpSpPr>
        <p:grpSpPr>
          <a:xfrm>
            <a:off x="7918930" y="5396121"/>
            <a:ext cx="3693179" cy="1225121"/>
            <a:chOff x="7918930" y="5396121"/>
            <a:chExt cx="3693179" cy="1225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675337-3219-4409-A4DF-5ED4A2EF4825}"/>
                </a:ext>
              </a:extLst>
            </p:cNvPr>
            <p:cNvGrpSpPr/>
            <p:nvPr/>
          </p:nvGrpSpPr>
          <p:grpSpPr>
            <a:xfrm>
              <a:off x="8637611" y="5396121"/>
              <a:ext cx="2974498" cy="1225121"/>
              <a:chOff x="8637611" y="5015121"/>
              <a:chExt cx="2974498" cy="1225121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DAAF77B-81DB-45B7-9AB6-ED23B2EBEC82}"/>
                  </a:ext>
                </a:extLst>
              </p:cNvPr>
              <p:cNvSpPr/>
              <p:nvPr/>
            </p:nvSpPr>
            <p:spPr>
              <a:xfrm>
                <a:off x="8892381" y="5167164"/>
                <a:ext cx="2719728" cy="889122"/>
              </a:xfrm>
              <a:custGeom>
                <a:avLst/>
                <a:gdLst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07355 h 1632921"/>
                  <a:gd name="connsiteX1" fmla="*/ 638175 w 2676525"/>
                  <a:gd name="connsiteY1" fmla="*/ 1507355 h 1632921"/>
                  <a:gd name="connsiteX2" fmla="*/ 1276350 w 2676525"/>
                  <a:gd name="connsiteY2" fmla="*/ 164330 h 1632921"/>
                  <a:gd name="connsiteX3" fmla="*/ 2676525 w 2676525"/>
                  <a:gd name="connsiteY3" fmla="*/ 2405 h 1632921"/>
                  <a:gd name="connsiteX0" fmla="*/ 0 w 2720975"/>
                  <a:gd name="connsiteY0" fmla="*/ 1373056 h 1498622"/>
                  <a:gd name="connsiteX1" fmla="*/ 638175 w 2720975"/>
                  <a:gd name="connsiteY1" fmla="*/ 1373056 h 1498622"/>
                  <a:gd name="connsiteX2" fmla="*/ 1276350 w 2720975"/>
                  <a:gd name="connsiteY2" fmla="*/ 30031 h 1498622"/>
                  <a:gd name="connsiteX3" fmla="*/ 2720975 w 2720975"/>
                  <a:gd name="connsiteY3" fmla="*/ 7806 h 1498622"/>
                  <a:gd name="connsiteX0" fmla="*/ 0 w 2720975"/>
                  <a:gd name="connsiteY0" fmla="*/ 1373056 h 1373056"/>
                  <a:gd name="connsiteX1" fmla="*/ 638175 w 2720975"/>
                  <a:gd name="connsiteY1" fmla="*/ 1373056 h 1373056"/>
                  <a:gd name="connsiteX2" fmla="*/ 1276350 w 2720975"/>
                  <a:gd name="connsiteY2" fmla="*/ 30031 h 1373056"/>
                  <a:gd name="connsiteX3" fmla="*/ 2720975 w 2720975"/>
                  <a:gd name="connsiteY3" fmla="*/ 7806 h 1373056"/>
                  <a:gd name="connsiteX0" fmla="*/ 0 w 2720975"/>
                  <a:gd name="connsiteY0" fmla="*/ 1365250 h 1365250"/>
                  <a:gd name="connsiteX1" fmla="*/ 638175 w 2720975"/>
                  <a:gd name="connsiteY1" fmla="*/ 1365250 h 1365250"/>
                  <a:gd name="connsiteX2" fmla="*/ 1276350 w 2720975"/>
                  <a:gd name="connsiteY2" fmla="*/ 22225 h 1365250"/>
                  <a:gd name="connsiteX3" fmla="*/ 2720975 w 2720975"/>
                  <a:gd name="connsiteY3" fmla="*/ 0 h 1365250"/>
                  <a:gd name="connsiteX0" fmla="*/ 0 w 1844675"/>
                  <a:gd name="connsiteY0" fmla="*/ 1352550 h 1352550"/>
                  <a:gd name="connsiteX1" fmla="*/ 638175 w 1844675"/>
                  <a:gd name="connsiteY1" fmla="*/ 1352550 h 1352550"/>
                  <a:gd name="connsiteX2" fmla="*/ 1276350 w 1844675"/>
                  <a:gd name="connsiteY2" fmla="*/ 9525 h 1352550"/>
                  <a:gd name="connsiteX3" fmla="*/ 1844675 w 1844675"/>
                  <a:gd name="connsiteY3" fmla="*/ 0 h 1352550"/>
                  <a:gd name="connsiteX0" fmla="*/ 0 w 1844675"/>
                  <a:gd name="connsiteY0" fmla="*/ 1352550 h 1352550"/>
                  <a:gd name="connsiteX1" fmla="*/ 638175 w 1844675"/>
                  <a:gd name="connsiteY1" fmla="*/ 1352550 h 1352550"/>
                  <a:gd name="connsiteX2" fmla="*/ 1276350 w 1844675"/>
                  <a:gd name="connsiteY2" fmla="*/ 9525 h 1352550"/>
                  <a:gd name="connsiteX3" fmla="*/ 1844675 w 1844675"/>
                  <a:gd name="connsiteY3" fmla="*/ 0 h 1352550"/>
                  <a:gd name="connsiteX0" fmla="*/ 0 w 1844675"/>
                  <a:gd name="connsiteY0" fmla="*/ 1445012 h 1445012"/>
                  <a:gd name="connsiteX1" fmla="*/ 638175 w 1844675"/>
                  <a:gd name="connsiteY1" fmla="*/ 1445012 h 1445012"/>
                  <a:gd name="connsiteX2" fmla="*/ 1276350 w 1844675"/>
                  <a:gd name="connsiteY2" fmla="*/ 101987 h 1445012"/>
                  <a:gd name="connsiteX3" fmla="*/ 1844675 w 1844675"/>
                  <a:gd name="connsiteY3" fmla="*/ 92462 h 1445012"/>
                  <a:gd name="connsiteX0" fmla="*/ 0 w 1844675"/>
                  <a:gd name="connsiteY0" fmla="*/ 1445012 h 1544495"/>
                  <a:gd name="connsiteX1" fmla="*/ 638175 w 1844675"/>
                  <a:gd name="connsiteY1" fmla="*/ 1445012 h 1544495"/>
                  <a:gd name="connsiteX2" fmla="*/ 1276350 w 1844675"/>
                  <a:gd name="connsiteY2" fmla="*/ 101987 h 1544495"/>
                  <a:gd name="connsiteX3" fmla="*/ 1844675 w 1844675"/>
                  <a:gd name="connsiteY3" fmla="*/ 92462 h 1544495"/>
                  <a:gd name="connsiteX0" fmla="*/ 0 w 1844675"/>
                  <a:gd name="connsiteY0" fmla="*/ 1443590 h 1529094"/>
                  <a:gd name="connsiteX1" fmla="*/ 814760 w 1844675"/>
                  <a:gd name="connsiteY1" fmla="*/ 1424372 h 1529094"/>
                  <a:gd name="connsiteX2" fmla="*/ 1276350 w 1844675"/>
                  <a:gd name="connsiteY2" fmla="*/ 100565 h 1529094"/>
                  <a:gd name="connsiteX3" fmla="*/ 1844675 w 1844675"/>
                  <a:gd name="connsiteY3" fmla="*/ 91040 h 1529094"/>
                  <a:gd name="connsiteX0" fmla="*/ 0 w 1844675"/>
                  <a:gd name="connsiteY0" fmla="*/ 1450676 h 1536890"/>
                  <a:gd name="connsiteX1" fmla="*/ 814760 w 1844675"/>
                  <a:gd name="connsiteY1" fmla="*/ 1431458 h 1536890"/>
                  <a:gd name="connsiteX2" fmla="*/ 1323726 w 1844675"/>
                  <a:gd name="connsiteY2" fmla="*/ 98042 h 1536890"/>
                  <a:gd name="connsiteX3" fmla="*/ 1844675 w 1844675"/>
                  <a:gd name="connsiteY3" fmla="*/ 98126 h 1536890"/>
                  <a:gd name="connsiteX0" fmla="*/ 0 w 1844675"/>
                  <a:gd name="connsiteY0" fmla="*/ 1352634 h 1438848"/>
                  <a:gd name="connsiteX1" fmla="*/ 814760 w 1844675"/>
                  <a:gd name="connsiteY1" fmla="*/ 1333416 h 1438848"/>
                  <a:gd name="connsiteX2" fmla="*/ 1323726 w 1844675"/>
                  <a:gd name="connsiteY2" fmla="*/ 0 h 1438848"/>
                  <a:gd name="connsiteX3" fmla="*/ 1844675 w 1844675"/>
                  <a:gd name="connsiteY3" fmla="*/ 84 h 1438848"/>
                  <a:gd name="connsiteX0" fmla="*/ 0 w 1844675"/>
                  <a:gd name="connsiteY0" fmla="*/ 1352634 h 1438848"/>
                  <a:gd name="connsiteX1" fmla="*/ 814760 w 1844675"/>
                  <a:gd name="connsiteY1" fmla="*/ 1333416 h 1438848"/>
                  <a:gd name="connsiteX2" fmla="*/ 1323726 w 1844675"/>
                  <a:gd name="connsiteY2" fmla="*/ 0 h 1438848"/>
                  <a:gd name="connsiteX3" fmla="*/ 1844675 w 1844675"/>
                  <a:gd name="connsiteY3" fmla="*/ 84 h 1438848"/>
                  <a:gd name="connsiteX0" fmla="*/ 0 w 1844675"/>
                  <a:gd name="connsiteY0" fmla="*/ 1352634 h 1352634"/>
                  <a:gd name="connsiteX1" fmla="*/ 814760 w 1844675"/>
                  <a:gd name="connsiteY1" fmla="*/ 1333416 h 1352634"/>
                  <a:gd name="connsiteX2" fmla="*/ 1323726 w 1844675"/>
                  <a:gd name="connsiteY2" fmla="*/ 0 h 1352634"/>
                  <a:gd name="connsiteX3" fmla="*/ 1844675 w 1844675"/>
                  <a:gd name="connsiteY3" fmla="*/ 84 h 1352634"/>
                  <a:gd name="connsiteX0" fmla="*/ 0 w 1844675"/>
                  <a:gd name="connsiteY0" fmla="*/ 1352634 h 1352634"/>
                  <a:gd name="connsiteX1" fmla="*/ 814760 w 1844675"/>
                  <a:gd name="connsiteY1" fmla="*/ 1333416 h 1352634"/>
                  <a:gd name="connsiteX2" fmla="*/ 1323726 w 1844675"/>
                  <a:gd name="connsiteY2" fmla="*/ 0 h 1352634"/>
                  <a:gd name="connsiteX3" fmla="*/ 1844675 w 1844675"/>
                  <a:gd name="connsiteY3" fmla="*/ 84 h 1352634"/>
                  <a:gd name="connsiteX0" fmla="*/ 0 w 1996494"/>
                  <a:gd name="connsiteY0" fmla="*/ 1449535 h 1449535"/>
                  <a:gd name="connsiteX1" fmla="*/ 814760 w 1996494"/>
                  <a:gd name="connsiteY1" fmla="*/ 1430317 h 1449535"/>
                  <a:gd name="connsiteX2" fmla="*/ 1323726 w 1996494"/>
                  <a:gd name="connsiteY2" fmla="*/ 96901 h 1449535"/>
                  <a:gd name="connsiteX3" fmla="*/ 1996494 w 1996494"/>
                  <a:gd name="connsiteY3" fmla="*/ 104192 h 1449535"/>
                  <a:gd name="connsiteX0" fmla="*/ 0 w 1996494"/>
                  <a:gd name="connsiteY0" fmla="*/ 1352634 h 1352634"/>
                  <a:gd name="connsiteX1" fmla="*/ 814760 w 1996494"/>
                  <a:gd name="connsiteY1" fmla="*/ 1333416 h 1352634"/>
                  <a:gd name="connsiteX2" fmla="*/ 1323726 w 1996494"/>
                  <a:gd name="connsiteY2" fmla="*/ 0 h 1352634"/>
                  <a:gd name="connsiteX3" fmla="*/ 1996494 w 1996494"/>
                  <a:gd name="connsiteY3" fmla="*/ 7291 h 1352634"/>
                  <a:gd name="connsiteX0" fmla="*/ 0 w 1844674"/>
                  <a:gd name="connsiteY0" fmla="*/ 1345428 h 1434803"/>
                  <a:gd name="connsiteX1" fmla="*/ 662940 w 1844674"/>
                  <a:gd name="connsiteY1" fmla="*/ 1333416 h 1434803"/>
                  <a:gd name="connsiteX2" fmla="*/ 1171906 w 1844674"/>
                  <a:gd name="connsiteY2" fmla="*/ 0 h 1434803"/>
                  <a:gd name="connsiteX3" fmla="*/ 1844674 w 1844674"/>
                  <a:gd name="connsiteY3" fmla="*/ 7291 h 1434803"/>
                  <a:gd name="connsiteX0" fmla="*/ 0 w 1844674"/>
                  <a:gd name="connsiteY0" fmla="*/ 1345428 h 1345428"/>
                  <a:gd name="connsiteX1" fmla="*/ 662940 w 1844674"/>
                  <a:gd name="connsiteY1" fmla="*/ 1333416 h 1345428"/>
                  <a:gd name="connsiteX2" fmla="*/ 1171906 w 1844674"/>
                  <a:gd name="connsiteY2" fmla="*/ 0 h 1345428"/>
                  <a:gd name="connsiteX3" fmla="*/ 1844674 w 1844674"/>
                  <a:gd name="connsiteY3" fmla="*/ 7291 h 1345428"/>
                  <a:gd name="connsiteX0" fmla="*/ 0 w 1844674"/>
                  <a:gd name="connsiteY0" fmla="*/ 1435924 h 1435924"/>
                  <a:gd name="connsiteX1" fmla="*/ 662940 w 1844674"/>
                  <a:gd name="connsiteY1" fmla="*/ 1423912 h 1435924"/>
                  <a:gd name="connsiteX2" fmla="*/ 1171906 w 1844674"/>
                  <a:gd name="connsiteY2" fmla="*/ 90496 h 1435924"/>
                  <a:gd name="connsiteX3" fmla="*/ 1844674 w 1844674"/>
                  <a:gd name="connsiteY3" fmla="*/ 97787 h 1435924"/>
                  <a:gd name="connsiteX0" fmla="*/ 0 w 1844674"/>
                  <a:gd name="connsiteY0" fmla="*/ 1345428 h 1345428"/>
                  <a:gd name="connsiteX1" fmla="*/ 662940 w 1844674"/>
                  <a:gd name="connsiteY1" fmla="*/ 1333416 h 1345428"/>
                  <a:gd name="connsiteX2" fmla="*/ 1171906 w 1844674"/>
                  <a:gd name="connsiteY2" fmla="*/ 0 h 1345428"/>
                  <a:gd name="connsiteX3" fmla="*/ 1844674 w 1844674"/>
                  <a:gd name="connsiteY3" fmla="*/ 7291 h 134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4674" h="1345428">
                    <a:moveTo>
                      <a:pt x="0" y="1345428"/>
                    </a:moveTo>
                    <a:lnTo>
                      <a:pt x="662940" y="1333416"/>
                    </a:lnTo>
                    <a:cubicBezTo>
                      <a:pt x="858258" y="1109178"/>
                      <a:pt x="890965" y="206608"/>
                      <a:pt x="1171906" y="0"/>
                    </a:cubicBezTo>
                    <a:lnTo>
                      <a:pt x="1844674" y="7291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509475A4-6D5B-416E-AE45-CB9D4F91BE1B}"/>
                  </a:ext>
                </a:extLst>
              </p:cNvPr>
              <p:cNvSpPr txBox="1"/>
              <p:nvPr/>
            </p:nvSpPr>
            <p:spPr>
              <a:xfrm>
                <a:off x="8637611" y="5891429"/>
                <a:ext cx="32733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0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FC135389-07D0-499C-BF4D-FA6E2D4B27BC}"/>
                  </a:ext>
                </a:extLst>
              </p:cNvPr>
              <p:cNvSpPr txBox="1"/>
              <p:nvPr/>
            </p:nvSpPr>
            <p:spPr>
              <a:xfrm>
                <a:off x="8637611" y="5015121"/>
                <a:ext cx="32733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0D92A55-E348-4D19-82B6-09911878222B}"/>
                </a:ext>
              </a:extLst>
            </p:cNvPr>
            <p:cNvGrpSpPr/>
            <p:nvPr/>
          </p:nvGrpSpPr>
          <p:grpSpPr>
            <a:xfrm>
              <a:off x="7918930" y="5787494"/>
              <a:ext cx="278492" cy="388808"/>
              <a:chOff x="4769270" y="2403286"/>
              <a:chExt cx="598188" cy="1664196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19574A70-8684-42A5-B152-D01E6F54A840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8104E51-9AE3-4519-8653-1B4F8D8D1302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0D80B5B-E8AB-4332-9B04-EF94FC004577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6D1AC57-2479-41E6-81D2-8AC1A03E8E37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094EE0-394B-4AC7-A293-066980E954A0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3FFCED70-EE0E-4836-9028-4BDC1159A5AD}"/>
                </a:ext>
              </a:extLst>
            </p:cNvPr>
            <p:cNvGrpSpPr/>
            <p:nvPr/>
          </p:nvGrpSpPr>
          <p:grpSpPr>
            <a:xfrm>
              <a:off x="8067848" y="5787494"/>
              <a:ext cx="278492" cy="388808"/>
              <a:chOff x="4769270" y="2403286"/>
              <a:chExt cx="598188" cy="1664196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41A472C8-E173-4DA2-8457-80B4255891F6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2998E6BE-C2BD-45CA-8AF1-50DA1D3F794A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D616C4E-5745-42A6-959B-E5D7DB35A585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5639DB0-2E70-4DC7-8ECA-342C3261468A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13D53E9-BEA3-4259-8133-D0B1C5CDBFE4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35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85F09-628B-4A01-B413-98D1DD5C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" y="1277668"/>
            <a:ext cx="5259233" cy="23456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4B1FBD-CC8E-4C13-9B7E-2C357AE8D721}"/>
              </a:ext>
            </a:extLst>
          </p:cNvPr>
          <p:cNvGrpSpPr/>
          <p:nvPr/>
        </p:nvGrpSpPr>
        <p:grpSpPr>
          <a:xfrm>
            <a:off x="6007503" y="1302484"/>
            <a:ext cx="2307383" cy="1030086"/>
            <a:chOff x="6040315" y="1816834"/>
            <a:chExt cx="2307383" cy="103008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38374E5-F218-4CBA-9EB0-D3B60BE7DE13}"/>
                </a:ext>
              </a:extLst>
            </p:cNvPr>
            <p:cNvSpPr txBox="1"/>
            <p:nvPr/>
          </p:nvSpPr>
          <p:spPr>
            <a:xfrm>
              <a:off x="7198702" y="1816834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45888BF-8B3C-4BAC-9928-186B069416B0}"/>
                </a:ext>
              </a:extLst>
            </p:cNvPr>
            <p:cNvSpPr txBox="1"/>
            <p:nvPr/>
          </p:nvSpPr>
          <p:spPr>
            <a:xfrm>
              <a:off x="6040315" y="2036442"/>
              <a:ext cx="84199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m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90E1332-D1C4-48FD-9086-4C8CFB5A596E}"/>
                </a:ext>
              </a:extLst>
            </p:cNvPr>
            <p:cNvSpPr txBox="1"/>
            <p:nvPr/>
          </p:nvSpPr>
          <p:spPr>
            <a:xfrm>
              <a:off x="6882311" y="2209918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3BB02CC-F1DD-488F-AD80-8D60E9208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2080" y="2229106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A2EF409-8EB6-4121-A427-399CE9A69F68}"/>
                </a:ext>
              </a:extLst>
            </p:cNvPr>
            <p:cNvSpPr txBox="1"/>
            <p:nvPr/>
          </p:nvSpPr>
          <p:spPr>
            <a:xfrm>
              <a:off x="7450948" y="187842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C4EB7B7-30FE-4C0D-9A43-C8C7619C05B7}"/>
                </a:ext>
              </a:extLst>
            </p:cNvPr>
            <p:cNvSpPr txBox="1"/>
            <p:nvPr/>
          </p:nvSpPr>
          <p:spPr>
            <a:xfrm>
              <a:off x="7860525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98EBC9F-0509-4968-8497-CB7A9CAA5DBB}"/>
                </a:ext>
              </a:extLst>
            </p:cNvPr>
            <p:cNvSpPr txBox="1"/>
            <p:nvPr/>
          </p:nvSpPr>
          <p:spPr>
            <a:xfrm>
              <a:off x="7101386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955927C-17FE-4D5F-A3AD-C34E1CE182E4}"/>
                </a:ext>
              </a:extLst>
            </p:cNvPr>
            <p:cNvGrpSpPr/>
            <p:nvPr/>
          </p:nvGrpSpPr>
          <p:grpSpPr>
            <a:xfrm>
              <a:off x="6478457" y="2405030"/>
              <a:ext cx="178581" cy="61181"/>
              <a:chOff x="1443990" y="937260"/>
              <a:chExt cx="548640" cy="1143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326B54B-A015-402C-B452-B1F157F0166B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26AA8CA-A3DA-4F76-B840-7747D32EECED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CC53C2-411C-4C09-B7EE-EC7FED236526}"/>
              </a:ext>
            </a:extLst>
          </p:cNvPr>
          <p:cNvGrpSpPr/>
          <p:nvPr/>
        </p:nvGrpSpPr>
        <p:grpSpPr>
          <a:xfrm>
            <a:off x="5988367" y="2465340"/>
            <a:ext cx="2345654" cy="1052610"/>
            <a:chOff x="5974691" y="3198765"/>
            <a:chExt cx="2345654" cy="105261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D162E96-C739-44EF-B306-69ECFEFBFE9A}"/>
                </a:ext>
              </a:extLst>
            </p:cNvPr>
            <p:cNvSpPr txBox="1"/>
            <p:nvPr/>
          </p:nvSpPr>
          <p:spPr>
            <a:xfrm>
              <a:off x="5974691" y="3423416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3A055CA-34D5-425F-858B-BD76430DDCD2}"/>
                </a:ext>
              </a:extLst>
            </p:cNvPr>
            <p:cNvSpPr txBox="1"/>
            <p:nvPr/>
          </p:nvSpPr>
          <p:spPr>
            <a:xfrm>
              <a:off x="7252502" y="3198765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3D5F414-8845-45A1-B4C6-FB8C5170A5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0220" y="3650171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7398B0-1076-4A8E-BF38-ED202C526835}"/>
                </a:ext>
              </a:extLst>
            </p:cNvPr>
            <p:cNvSpPr txBox="1"/>
            <p:nvPr/>
          </p:nvSpPr>
          <p:spPr>
            <a:xfrm>
              <a:off x="7833172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730829-BFE2-4EE8-8C64-C33E5D26E577}"/>
                </a:ext>
              </a:extLst>
            </p:cNvPr>
            <p:cNvSpPr txBox="1"/>
            <p:nvPr/>
          </p:nvSpPr>
          <p:spPr>
            <a:xfrm>
              <a:off x="7074033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1B96014-FE00-4613-83A8-5BA3A3E13F76}"/>
                </a:ext>
              </a:extLst>
            </p:cNvPr>
            <p:cNvSpPr txBox="1"/>
            <p:nvPr/>
          </p:nvSpPr>
          <p:spPr>
            <a:xfrm>
              <a:off x="6821169" y="365967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FCF46B2-DCC0-452E-919C-FAD34E02E439}"/>
                </a:ext>
              </a:extLst>
            </p:cNvPr>
            <p:cNvSpPr txBox="1"/>
            <p:nvPr/>
          </p:nvSpPr>
          <p:spPr>
            <a:xfrm>
              <a:off x="6202621" y="3413108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439B543-3F63-4B7A-A4A6-F85171F09A22}"/>
                </a:ext>
              </a:extLst>
            </p:cNvPr>
            <p:cNvSpPr txBox="1"/>
            <p:nvPr/>
          </p:nvSpPr>
          <p:spPr>
            <a:xfrm>
              <a:off x="6446207" y="3444459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6A46C-B1E5-4C15-9E71-CC9CB24C12F1}"/>
              </a:ext>
            </a:extLst>
          </p:cNvPr>
          <p:cNvGrpSpPr/>
          <p:nvPr/>
        </p:nvGrpSpPr>
        <p:grpSpPr>
          <a:xfrm>
            <a:off x="9231349" y="1298578"/>
            <a:ext cx="2307383" cy="940544"/>
            <a:chOff x="9264161" y="1812928"/>
            <a:chExt cx="2307383" cy="940544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E0F5DD8-F30F-4F3B-8AC7-439486D1A120}"/>
                </a:ext>
              </a:extLst>
            </p:cNvPr>
            <p:cNvSpPr txBox="1"/>
            <p:nvPr/>
          </p:nvSpPr>
          <p:spPr>
            <a:xfrm>
              <a:off x="10422548" y="1812928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9D673BB-6A5C-4F10-B111-EB2491BC237A}"/>
                </a:ext>
              </a:extLst>
            </p:cNvPr>
            <p:cNvSpPr txBox="1"/>
            <p:nvPr/>
          </p:nvSpPr>
          <p:spPr>
            <a:xfrm>
              <a:off x="9264161" y="2032536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h 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497D8D1-8EB0-4306-873D-8AA7E62ABC4C}"/>
                </a:ext>
              </a:extLst>
            </p:cNvPr>
            <p:cNvSpPr txBox="1"/>
            <p:nvPr/>
          </p:nvSpPr>
          <p:spPr>
            <a:xfrm>
              <a:off x="10106157" y="220601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C68BDBD-3A7A-4AB2-B7AA-6918C9769C7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5926" y="2225200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0FA09D1-D380-4F2D-9638-A58BE31ED409}"/>
                </a:ext>
              </a:extLst>
            </p:cNvPr>
            <p:cNvSpPr txBox="1"/>
            <p:nvPr/>
          </p:nvSpPr>
          <p:spPr>
            <a:xfrm>
              <a:off x="10674794" y="187451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AACE2B06-3C77-4F65-A8A2-75B70DFA186B}"/>
                </a:ext>
              </a:extLst>
            </p:cNvPr>
            <p:cNvSpPr txBox="1"/>
            <p:nvPr/>
          </p:nvSpPr>
          <p:spPr>
            <a:xfrm>
              <a:off x="11084371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7EB0894-BE4D-4648-B6B8-3990690EEE23}"/>
                </a:ext>
              </a:extLst>
            </p:cNvPr>
            <p:cNvSpPr txBox="1"/>
            <p:nvPr/>
          </p:nvSpPr>
          <p:spPr>
            <a:xfrm>
              <a:off x="10356982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01A6841-BB95-4DB7-AE37-21559C356D2A}"/>
                </a:ext>
              </a:extLst>
            </p:cNvPr>
            <p:cNvGrpSpPr/>
            <p:nvPr/>
          </p:nvGrpSpPr>
          <p:grpSpPr>
            <a:xfrm>
              <a:off x="9564420" y="2401124"/>
              <a:ext cx="178581" cy="61181"/>
              <a:chOff x="1443990" y="937260"/>
              <a:chExt cx="548640" cy="1143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AF8068B-553F-43C4-B4DD-83F3BA3406EC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A22FE4F-7B91-40A8-8A05-CC9F9247AF72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A4ACA4-D31A-44B2-B1DD-CE4CD9978BA9}"/>
              </a:ext>
            </a:extLst>
          </p:cNvPr>
          <p:cNvGrpSpPr/>
          <p:nvPr/>
        </p:nvGrpSpPr>
        <p:grpSpPr>
          <a:xfrm>
            <a:off x="9212213" y="2461434"/>
            <a:ext cx="2345654" cy="1008367"/>
            <a:chOff x="9198537" y="3194859"/>
            <a:chExt cx="2345654" cy="1008367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8DDEC72-84A2-4C71-92FC-795AD4D6E16F}"/>
                </a:ext>
              </a:extLst>
            </p:cNvPr>
            <p:cNvSpPr txBox="1"/>
            <p:nvPr/>
          </p:nvSpPr>
          <p:spPr>
            <a:xfrm>
              <a:off x="9198537" y="3419510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33EC01C-03C5-44E9-8F43-96F515FC78E3}"/>
                </a:ext>
              </a:extLst>
            </p:cNvPr>
            <p:cNvSpPr txBox="1"/>
            <p:nvPr/>
          </p:nvSpPr>
          <p:spPr>
            <a:xfrm>
              <a:off x="10476348" y="3194859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D626B3D3-5FC7-4B3F-A354-1234ADE99D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4066" y="364626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674E7CA-3C18-4A55-9594-FFFFEF908CCF}"/>
                </a:ext>
              </a:extLst>
            </p:cNvPr>
            <p:cNvSpPr txBox="1"/>
            <p:nvPr/>
          </p:nvSpPr>
          <p:spPr>
            <a:xfrm>
              <a:off x="11057018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76C3ECE-CA71-447A-8DF2-D797C2A2AB46}"/>
                </a:ext>
              </a:extLst>
            </p:cNvPr>
            <p:cNvSpPr txBox="1"/>
            <p:nvPr/>
          </p:nvSpPr>
          <p:spPr>
            <a:xfrm>
              <a:off x="10297879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0117585-48F2-44E3-9807-613D21C0B267}"/>
                </a:ext>
              </a:extLst>
            </p:cNvPr>
            <p:cNvSpPr txBox="1"/>
            <p:nvPr/>
          </p:nvSpPr>
          <p:spPr>
            <a:xfrm>
              <a:off x="10045015" y="3655766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24A071E-F28C-47CE-AE18-93EFCE092D20}"/>
                </a:ext>
              </a:extLst>
            </p:cNvPr>
            <p:cNvSpPr txBox="1"/>
            <p:nvPr/>
          </p:nvSpPr>
          <p:spPr>
            <a:xfrm>
              <a:off x="9426467" y="3409202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8EC26E1-DE38-4A9D-9024-71567C3B3FD8}"/>
                </a:ext>
              </a:extLst>
            </p:cNvPr>
            <p:cNvSpPr txBox="1"/>
            <p:nvPr/>
          </p:nvSpPr>
          <p:spPr>
            <a:xfrm>
              <a:off x="9670053" y="3440553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50274-CA32-4C5D-8E66-A309B582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6" r="35971"/>
          <a:stretch/>
        </p:blipFill>
        <p:spPr>
          <a:xfrm>
            <a:off x="9504396" y="3770040"/>
            <a:ext cx="2126719" cy="289878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C683845-48E1-4C97-9DD8-A38E6ECF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92"/>
          <a:stretch/>
        </p:blipFill>
        <p:spPr>
          <a:xfrm>
            <a:off x="5988367" y="3758446"/>
            <a:ext cx="2572189" cy="28987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D42B53-A5A6-4BED-99F2-D87F078A00A4}"/>
              </a:ext>
            </a:extLst>
          </p:cNvPr>
          <p:cNvGrpSpPr/>
          <p:nvPr/>
        </p:nvGrpSpPr>
        <p:grpSpPr>
          <a:xfrm>
            <a:off x="864058" y="4190710"/>
            <a:ext cx="2004075" cy="2120222"/>
            <a:chOff x="864058" y="4190710"/>
            <a:chExt cx="2004075" cy="21202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3835AC-A6C1-4FAD-94DD-DE74BF618A80}"/>
                </a:ext>
              </a:extLst>
            </p:cNvPr>
            <p:cNvGrpSpPr/>
            <p:nvPr/>
          </p:nvGrpSpPr>
          <p:grpSpPr>
            <a:xfrm>
              <a:off x="864058" y="4190710"/>
              <a:ext cx="2004075" cy="1169452"/>
              <a:chOff x="864058" y="4190710"/>
              <a:chExt cx="2004075" cy="11694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A0ED0F-90DD-4C8A-B033-C0A7F7FB40D4}"/>
                  </a:ext>
                </a:extLst>
              </p:cNvPr>
              <p:cNvSpPr txBox="1"/>
              <p:nvPr/>
            </p:nvSpPr>
            <p:spPr>
              <a:xfrm>
                <a:off x="864058" y="4190710"/>
                <a:ext cx="200407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000" u="sng" dirty="0">
                    <a:latin typeface="Century Gothic" panose="020B0502020202020204" pitchFamily="34" charset="0"/>
                  </a:rPr>
                  <a:t>At Equilibrium?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48D79CE-F2DA-4B2A-968B-826D8EDD8247}"/>
                  </a:ext>
                </a:extLst>
              </p:cNvPr>
              <p:cNvGrpSpPr/>
              <p:nvPr/>
            </p:nvGrpSpPr>
            <p:grpSpPr>
              <a:xfrm>
                <a:off x="950576" y="4515672"/>
                <a:ext cx="1729438" cy="844490"/>
                <a:chOff x="10038700" y="5716813"/>
                <a:chExt cx="1729438" cy="844490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0FB436-E895-4BE3-999F-79863FE190E0}"/>
                    </a:ext>
                  </a:extLst>
                </p:cNvPr>
                <p:cNvSpPr txBox="1"/>
                <p:nvPr/>
              </p:nvSpPr>
              <p:spPr>
                <a:xfrm>
                  <a:off x="11043148" y="5716813"/>
                  <a:ext cx="326618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endParaRPr lang="en-US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7129E6D-046E-4E4F-8000-4BE1487BD3CB}"/>
                    </a:ext>
                  </a:extLst>
                </p:cNvPr>
                <p:cNvSpPr txBox="1"/>
                <p:nvPr/>
              </p:nvSpPr>
              <p:spPr>
                <a:xfrm>
                  <a:off x="10038700" y="5936421"/>
                  <a:ext cx="724152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2800" b="1" dirty="0">
                      <a:latin typeface="Century Gothic" panose="020B0502020202020204" pitchFamily="34" charset="0"/>
                    </a:rPr>
                    <a:t>P </a:t>
                  </a:r>
                  <a:r>
                    <a:rPr lang="en-US" sz="2800" dirty="0">
                      <a:latin typeface="Century Gothic" panose="020B0502020202020204" pitchFamily="34" charset="0"/>
                    </a:rPr>
                    <a:t>=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56EE75E-8A89-4870-BBA7-AD404F43D792}"/>
                    </a:ext>
                  </a:extLst>
                </p:cNvPr>
                <p:cNvSpPr txBox="1"/>
                <p:nvPr/>
              </p:nvSpPr>
              <p:spPr>
                <a:xfrm>
                  <a:off x="10762852" y="6109897"/>
                  <a:ext cx="987866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r>
                    <a:rPr lang="en-US" sz="2800" b="1" dirty="0">
                      <a:latin typeface="Symbol" panose="05050102010706020507" pitchFamily="18" charset="2"/>
                    </a:rPr>
                    <a:t> + 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b</a:t>
                  </a:r>
                  <a:endParaRPr lang="en-US" sz="2800" b="1" dirty="0">
                    <a:solidFill>
                      <a:srgbClr val="0000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86FB388-58D0-408F-94F5-8D193652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45433" y="6129085"/>
                  <a:ext cx="102270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D5ADFAC-C257-42DE-AD83-0F9BD84D4932}"/>
                  </a:ext>
                </a:extLst>
              </p:cNvPr>
              <p:cNvGrpSpPr/>
              <p:nvPr/>
            </p:nvGrpSpPr>
            <p:grpSpPr>
              <a:xfrm>
                <a:off x="1187838" y="5031694"/>
                <a:ext cx="178581" cy="61181"/>
                <a:chOff x="1443990" y="937260"/>
                <a:chExt cx="548640" cy="1143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F46543-70B9-4A1C-BABF-10E882C76DF6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24403CE-00B2-44F5-9082-48FF07231454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13B261-ECD9-4094-A0C9-72F3407E9F67}"/>
                </a:ext>
              </a:extLst>
            </p:cNvPr>
            <p:cNvGrpSpPr/>
            <p:nvPr/>
          </p:nvGrpSpPr>
          <p:grpSpPr>
            <a:xfrm>
              <a:off x="936725" y="5466442"/>
              <a:ext cx="1791787" cy="844490"/>
              <a:chOff x="974825" y="5466442"/>
              <a:chExt cx="1791787" cy="8444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DDEA9-9855-4641-8429-9753FF2CD259}"/>
                  </a:ext>
                </a:extLst>
              </p:cNvPr>
              <p:cNvSpPr txBox="1"/>
              <p:nvPr/>
            </p:nvSpPr>
            <p:spPr>
              <a:xfrm>
                <a:off x="974825" y="5745799"/>
                <a:ext cx="386644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27B3B2-ECA9-43A6-93D9-4C85510834D5}"/>
                  </a:ext>
                </a:extLst>
              </p:cNvPr>
              <p:cNvSpPr txBox="1"/>
              <p:nvPr/>
            </p:nvSpPr>
            <p:spPr>
              <a:xfrm>
                <a:off x="2041622" y="5466442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B0E5AB0-6D56-4B35-BB10-B5A960587F63}"/>
                  </a:ext>
                </a:extLst>
              </p:cNvPr>
              <p:cNvSpPr txBox="1"/>
              <p:nvPr/>
            </p:nvSpPr>
            <p:spPr>
              <a:xfrm>
                <a:off x="1761326" y="5859526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701FFD1-22C6-4F36-87F3-7B175F761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907" y="5878714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D56C0A5-A0C4-4A83-887D-6E0AF5155927}"/>
                  </a:ext>
                </a:extLst>
              </p:cNvPr>
              <p:cNvSpPr txBox="1"/>
              <p:nvPr/>
            </p:nvSpPr>
            <p:spPr>
              <a:xfrm>
                <a:off x="1279582" y="5707431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498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57693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1801402" y="4834726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463462" y="4834726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4BF354-35E6-49BC-8448-B975B411CAA1}"/>
              </a:ext>
            </a:extLst>
          </p:cNvPr>
          <p:cNvSpPr/>
          <p:nvPr/>
        </p:nvSpPr>
        <p:spPr>
          <a:xfrm>
            <a:off x="4221500" y="2902962"/>
            <a:ext cx="690860" cy="11971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BB5667-5E41-4F46-B5E2-14FF12DBD0BC}"/>
              </a:ext>
            </a:extLst>
          </p:cNvPr>
          <p:cNvGrpSpPr/>
          <p:nvPr/>
        </p:nvGrpSpPr>
        <p:grpSpPr>
          <a:xfrm>
            <a:off x="1064260" y="2904974"/>
            <a:ext cx="3717134" cy="1197125"/>
            <a:chOff x="3492959" y="2983979"/>
            <a:chExt cx="4513651" cy="166102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597BAF3-FA06-4746-828E-7355ACD95D81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44B03C-BD79-4408-8A75-42747340469C}"/>
                </a:ext>
              </a:extLst>
            </p:cNvPr>
            <p:cNvSpPr/>
            <p:nvPr/>
          </p:nvSpPr>
          <p:spPr>
            <a:xfrm>
              <a:off x="7372972" y="2993218"/>
              <a:ext cx="633638" cy="13749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F8859FC-E05B-4A44-80C3-0A10C74241F1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93A014-5000-4C01-A3E7-6C2C4CEE9DBA}"/>
              </a:ext>
            </a:extLst>
          </p:cNvPr>
          <p:cNvGrpSpPr/>
          <p:nvPr/>
        </p:nvGrpSpPr>
        <p:grpSpPr>
          <a:xfrm>
            <a:off x="2653833" y="2892095"/>
            <a:ext cx="492627" cy="1199413"/>
            <a:chOff x="4769270" y="2403286"/>
            <a:chExt cx="598188" cy="166419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76F475-9903-47B4-A693-A3622D749A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9445F9E-350C-4E17-AD36-52881F4E1BCD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2A528A7-9F92-45A3-AA7E-0BE664036636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0D58BB-0350-451B-B464-4072EF57452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7FDBBE-6EC0-4A72-8E91-620A4E7E742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5C58FC-562E-4C98-95FA-72301F4053B3}"/>
              </a:ext>
            </a:extLst>
          </p:cNvPr>
          <p:cNvGrpSpPr/>
          <p:nvPr/>
        </p:nvGrpSpPr>
        <p:grpSpPr>
          <a:xfrm>
            <a:off x="2471412" y="2892095"/>
            <a:ext cx="492627" cy="1199413"/>
            <a:chOff x="4769270" y="2403286"/>
            <a:chExt cx="598188" cy="166419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5E7031-811A-4A1E-84D5-AD511CBE94F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D2DC4CE-40ED-4E55-BDE0-7A7FB467411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6DE89EB-8EC8-41B9-8491-D4B3ABA8E35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A6064FC-1A76-42F8-8B18-41BC72092E2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1FE5069-C77D-41B4-AB03-B5A4A7DD1B83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280233" y="2892095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34104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76B5B7-3900-469E-918D-C5E615E5A94F}"/>
              </a:ext>
            </a:extLst>
          </p:cNvPr>
          <p:cNvGrpSpPr/>
          <p:nvPr/>
        </p:nvGrpSpPr>
        <p:grpSpPr>
          <a:xfrm>
            <a:off x="3760160" y="2047755"/>
            <a:ext cx="413896" cy="500118"/>
            <a:chOff x="8353168" y="2833687"/>
            <a:chExt cx="413896" cy="500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9925274-7588-471F-96D5-C57D973C933B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3779D5-9AA2-47AC-9362-10CE0B248BF0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1E2DD9-BE29-42F0-B294-B961EB79BF30}"/>
              </a:ext>
            </a:extLst>
          </p:cNvPr>
          <p:cNvGrpSpPr/>
          <p:nvPr/>
        </p:nvGrpSpPr>
        <p:grpSpPr>
          <a:xfrm>
            <a:off x="4197431" y="2389424"/>
            <a:ext cx="413896" cy="500118"/>
            <a:chOff x="8353168" y="2833687"/>
            <a:chExt cx="413896" cy="50011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D4BB65-6753-4FC3-B637-8A6B04B900AB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0E946A5-91EA-4526-AEBA-BD53B1E146AB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0868947-050F-4678-8E85-72C11786A011}"/>
              </a:ext>
            </a:extLst>
          </p:cNvPr>
          <p:cNvGrpSpPr/>
          <p:nvPr/>
        </p:nvGrpSpPr>
        <p:grpSpPr>
          <a:xfrm>
            <a:off x="4078325" y="4259705"/>
            <a:ext cx="413896" cy="500118"/>
            <a:chOff x="8353168" y="2833687"/>
            <a:chExt cx="413896" cy="500118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0676A4D-C101-4A44-8B73-50CCCC36DC17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88C3156-0B04-44F4-8C3D-F747AD6CAEAD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7A7582-264A-4B14-A095-E7592FC98E8D}"/>
              </a:ext>
            </a:extLst>
          </p:cNvPr>
          <p:cNvGrpSpPr/>
          <p:nvPr/>
        </p:nvGrpSpPr>
        <p:grpSpPr>
          <a:xfrm>
            <a:off x="3509994" y="4375406"/>
            <a:ext cx="413896" cy="500118"/>
            <a:chOff x="8353168" y="2833687"/>
            <a:chExt cx="413896" cy="5001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1986046-B061-4903-A9FB-6FC363C5FB68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442FDD4-F1A8-4CC3-99F9-68668DF1FBD5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4C6317B-E1ED-420B-BAB0-DB91A3FC70D4}"/>
              </a:ext>
            </a:extLst>
          </p:cNvPr>
          <p:cNvGrpSpPr/>
          <p:nvPr/>
        </p:nvGrpSpPr>
        <p:grpSpPr>
          <a:xfrm>
            <a:off x="4482697" y="4550041"/>
            <a:ext cx="413896" cy="500118"/>
            <a:chOff x="8353168" y="2833687"/>
            <a:chExt cx="413896" cy="500118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FF8C6AD-2200-457D-9B7F-E822A9C947ED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58E232-915E-4A62-9695-797093559388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D02F053-8A17-4045-87C9-2364635C00C4}"/>
              </a:ext>
            </a:extLst>
          </p:cNvPr>
          <p:cNvGrpSpPr/>
          <p:nvPr/>
        </p:nvGrpSpPr>
        <p:grpSpPr>
          <a:xfrm>
            <a:off x="1641364" y="2206016"/>
            <a:ext cx="465192" cy="487522"/>
            <a:chOff x="7599840" y="3312516"/>
            <a:chExt cx="465192" cy="48752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8412DE4-04B0-437E-ACE7-D00AD6BCF91D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EED18C6-310B-4310-AA2C-65A05F7F573A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95E9A1A-73C0-4A4C-8581-83192BEEC3E1}"/>
              </a:ext>
            </a:extLst>
          </p:cNvPr>
          <p:cNvGrpSpPr/>
          <p:nvPr/>
        </p:nvGrpSpPr>
        <p:grpSpPr>
          <a:xfrm>
            <a:off x="2256299" y="1959728"/>
            <a:ext cx="465192" cy="487522"/>
            <a:chOff x="7599840" y="3312516"/>
            <a:chExt cx="465192" cy="48752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4C8C40-49E0-45E0-8DB1-F78B7AA4CD42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9AEB28D-58DE-4137-BC76-F16AEFAE2384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7FD387F-5844-4869-9DC4-0DFEFECBCF2D}"/>
              </a:ext>
            </a:extLst>
          </p:cNvPr>
          <p:cNvGrpSpPr/>
          <p:nvPr/>
        </p:nvGrpSpPr>
        <p:grpSpPr>
          <a:xfrm>
            <a:off x="1736587" y="4272301"/>
            <a:ext cx="465192" cy="487522"/>
            <a:chOff x="7599840" y="3312516"/>
            <a:chExt cx="465192" cy="487522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89C7052-3ADA-4436-B950-74A7E288A081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6F78530-B539-4639-95C9-8ED28C516621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DA3B413-96F9-4B3D-89B7-726694893EB0}"/>
              </a:ext>
            </a:extLst>
          </p:cNvPr>
          <p:cNvGrpSpPr/>
          <p:nvPr/>
        </p:nvGrpSpPr>
        <p:grpSpPr>
          <a:xfrm>
            <a:off x="2295394" y="4298103"/>
            <a:ext cx="465192" cy="487522"/>
            <a:chOff x="7599840" y="3312516"/>
            <a:chExt cx="465192" cy="487522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8C01E98-8AE6-47E7-9B0A-95ACC08338C9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A752EF0-DC16-4472-83B1-9D9E1787E1DB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F9CDAFF-F56B-4AD0-A1E5-EE4A4A1A632D}"/>
              </a:ext>
            </a:extLst>
          </p:cNvPr>
          <p:cNvGrpSpPr/>
          <p:nvPr/>
        </p:nvGrpSpPr>
        <p:grpSpPr>
          <a:xfrm>
            <a:off x="1325100" y="4605880"/>
            <a:ext cx="465192" cy="487522"/>
            <a:chOff x="7599840" y="3312516"/>
            <a:chExt cx="465192" cy="487522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12643E-64A8-4E24-84B7-37DAC53357B1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10ECEC3-2BDE-4389-A9DF-B888BF6CAF9E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35015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4A9A62-68C1-4926-AC15-EA036DB3BC13}"/>
              </a:ext>
            </a:extLst>
          </p:cNvPr>
          <p:cNvCxnSpPr>
            <a:cxnSpLocks/>
          </p:cNvCxnSpPr>
          <p:nvPr/>
        </p:nvCxnSpPr>
        <p:spPr>
          <a:xfrm flipH="1" flipV="1">
            <a:off x="3969450" y="3633489"/>
            <a:ext cx="1137927" cy="151576"/>
          </a:xfrm>
          <a:prstGeom prst="straightConnector1">
            <a:avLst/>
          </a:prstGeom>
          <a:ln w="28575">
            <a:solidFill>
              <a:srgbClr val="00CC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D21134D4-0D24-45B8-B6F4-2082997037A2}"/>
              </a:ext>
            </a:extLst>
          </p:cNvPr>
          <p:cNvCxnSpPr>
            <a:cxnSpLocks/>
          </p:cNvCxnSpPr>
          <p:nvPr/>
        </p:nvCxnSpPr>
        <p:spPr>
          <a:xfrm flipH="1">
            <a:off x="3184534" y="3028491"/>
            <a:ext cx="2015117" cy="30189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" name="TextBox 538">
            <a:extLst>
              <a:ext uri="{FF2B5EF4-FFF2-40B4-BE49-F238E27FC236}">
                <a16:creationId xmlns:a16="http://schemas.microsoft.com/office/drawing/2014/main" id="{8F6A2E9F-365D-4E98-BBDE-2A17211B137F}"/>
              </a:ext>
            </a:extLst>
          </p:cNvPr>
          <p:cNvSpPr txBox="1"/>
          <p:nvPr/>
        </p:nvSpPr>
        <p:spPr>
          <a:xfrm>
            <a:off x="5012615" y="3636930"/>
            <a:ext cx="288252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85A4"/>
                </a:solidFill>
                <a:latin typeface="Century Gothic" panose="020B0502020202020204" pitchFamily="34" charset="0"/>
              </a:rPr>
              <a:t>Inactivation Gate (h)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4719A449-D239-49AE-9DBD-BA5A89F61630}"/>
              </a:ext>
            </a:extLst>
          </p:cNvPr>
          <p:cNvSpPr txBox="1"/>
          <p:nvPr/>
        </p:nvSpPr>
        <p:spPr>
          <a:xfrm>
            <a:off x="5124165" y="2843577"/>
            <a:ext cx="268214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Activation Gate (m)</a:t>
            </a:r>
          </a:p>
        </p:txBody>
      </p: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494F1295-0B31-4724-ADCF-18CA64854786}"/>
              </a:ext>
            </a:extLst>
          </p:cNvPr>
          <p:cNvGrpSpPr/>
          <p:nvPr/>
        </p:nvGrpSpPr>
        <p:grpSpPr>
          <a:xfrm>
            <a:off x="3439597" y="2459370"/>
            <a:ext cx="413896" cy="500118"/>
            <a:chOff x="8353168" y="2833687"/>
            <a:chExt cx="413896" cy="500118"/>
          </a:xfrm>
        </p:grpSpPr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1328C1C8-625E-40BE-8E5D-479879295DEA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C475944D-2366-4487-995F-19EA221DA872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6C9F5A60-9F40-FF83-972B-ED52960726F2}"/>
              </a:ext>
            </a:extLst>
          </p:cNvPr>
          <p:cNvGrpSpPr/>
          <p:nvPr/>
        </p:nvGrpSpPr>
        <p:grpSpPr>
          <a:xfrm>
            <a:off x="9571991" y="2426464"/>
            <a:ext cx="2415443" cy="1266451"/>
            <a:chOff x="9571991" y="2426464"/>
            <a:chExt cx="2415443" cy="126645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28B66F7-91BB-4A7C-9CCE-51A87A6032B7}"/>
                </a:ext>
              </a:extLst>
            </p:cNvPr>
            <p:cNvGrpSpPr/>
            <p:nvPr/>
          </p:nvGrpSpPr>
          <p:grpSpPr>
            <a:xfrm>
              <a:off x="9571991" y="2426464"/>
              <a:ext cx="1312735" cy="1266451"/>
              <a:chOff x="8727923" y="3973930"/>
              <a:chExt cx="1312735" cy="1266451"/>
            </a:xfrm>
          </p:grpSpPr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5AEA1EF1-C7DA-4AD6-BB1C-CC671ADE148C}"/>
                  </a:ext>
                </a:extLst>
              </p:cNvPr>
              <p:cNvSpPr/>
              <p:nvPr/>
            </p:nvSpPr>
            <p:spPr>
              <a:xfrm>
                <a:off x="9262135" y="4109533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0C9F3ED8-3235-4672-BD58-A82DE08A618E}"/>
                  </a:ext>
                </a:extLst>
              </p:cNvPr>
              <p:cNvGrpSpPr/>
              <p:nvPr/>
            </p:nvGrpSpPr>
            <p:grpSpPr>
              <a:xfrm>
                <a:off x="8727923" y="4400952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370" name="Rectangle: Rounded Corners 369">
                  <a:extLst>
                    <a:ext uri="{FF2B5EF4-FFF2-40B4-BE49-F238E27FC236}">
                      <a16:creationId xmlns:a16="http://schemas.microsoft.com/office/drawing/2014/main" id="{B86625AD-B92D-43E9-8111-51C9F54E0D2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F87A938-C1A1-4DFA-8005-D62413BA7F1E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02C121EB-967C-4FFD-A4A9-263AB540617D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F03BAFE6-F58A-44DF-AA8E-11BF5D32B47F}"/>
                  </a:ext>
                </a:extLst>
              </p:cNvPr>
              <p:cNvSpPr txBox="1"/>
              <p:nvPr/>
            </p:nvSpPr>
            <p:spPr>
              <a:xfrm>
                <a:off x="9529762" y="4792127"/>
                <a:ext cx="216455" cy="362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B972E5E0-AB87-41E3-889A-D7DC29716B2A}"/>
                  </a:ext>
                </a:extLst>
              </p:cNvPr>
              <p:cNvSpPr txBox="1"/>
              <p:nvPr/>
            </p:nvSpPr>
            <p:spPr>
              <a:xfrm>
                <a:off x="8872934" y="4059965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D76C4F67-77ED-4B82-A7A2-8A21A806824B}"/>
                  </a:ext>
                </a:extLst>
              </p:cNvPr>
              <p:cNvSpPr txBox="1"/>
              <p:nvPr/>
            </p:nvSpPr>
            <p:spPr>
              <a:xfrm>
                <a:off x="9104832" y="4753578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D0FD364C-9AEB-401D-AA27-E5BE31485A0A}"/>
                  </a:ext>
                </a:extLst>
              </p:cNvPr>
              <p:cNvGrpSpPr/>
              <p:nvPr/>
            </p:nvGrpSpPr>
            <p:grpSpPr>
              <a:xfrm>
                <a:off x="9306807" y="3973930"/>
                <a:ext cx="167072" cy="397484"/>
                <a:chOff x="9215195" y="1745064"/>
                <a:chExt cx="196120" cy="509279"/>
              </a:xfrm>
            </p:grpSpPr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939C4770-C819-416D-87FB-80C8B44B160D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DA63A0EA-1BA4-475F-8CB5-1F4F97E042F4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E2AD094-D1BC-4E21-A9F4-EFFF337FFC70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B0A6B72B-F5DE-4BFD-B6F4-DAB77FFBE54F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759949D9-92CF-463E-BE1E-461C006D094E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6D5F3711-CE48-476D-921B-4C29601934BB}"/>
                  </a:ext>
                </a:extLst>
              </p:cNvPr>
              <p:cNvGrpSpPr/>
              <p:nvPr/>
            </p:nvGrpSpPr>
            <p:grpSpPr>
              <a:xfrm>
                <a:off x="9239672" y="4397675"/>
                <a:ext cx="167072" cy="397484"/>
                <a:chOff x="9215195" y="1745064"/>
                <a:chExt cx="196120" cy="509279"/>
              </a:xfrm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54DD0241-B4D3-4201-920D-6005393AD7D8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CE9C65C5-0032-4C86-B420-510A7A33922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F339EA0-BAD4-4CD9-8814-E53D1098DAFE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0668E524-FF92-4451-B4B5-3C5872FC282F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C2672DAC-6E1E-493E-B010-0D8464BDC7E7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F2160566-4345-41D1-8D98-5192A51436C1}"/>
                  </a:ext>
                </a:extLst>
              </p:cNvPr>
              <p:cNvGrpSpPr/>
              <p:nvPr/>
            </p:nvGrpSpPr>
            <p:grpSpPr>
              <a:xfrm>
                <a:off x="9175020" y="4397675"/>
                <a:ext cx="167072" cy="397484"/>
                <a:chOff x="9215195" y="1745064"/>
                <a:chExt cx="196120" cy="509279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22324315-FA16-4ACF-B647-9B995383A16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DAEFC3C3-0904-456B-AFBC-0E57AC9E714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ECB3376C-8A8C-4275-A2E2-3AC111C9E832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600F3E91-274C-4634-8E9E-33AFC151CEBB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1376E960-5C89-4608-9D6C-2DC3AD609358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850FA26-48C0-8A8E-83E3-743006E9A3E4}"/>
                  </a:ext>
                </a:extLst>
              </p:cNvPr>
              <p:cNvGrpSpPr/>
              <p:nvPr/>
            </p:nvGrpSpPr>
            <p:grpSpPr>
              <a:xfrm>
                <a:off x="9613754" y="4842221"/>
                <a:ext cx="167072" cy="398160"/>
                <a:chOff x="9751250" y="1750322"/>
                <a:chExt cx="196120" cy="51014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0DF5CF8-4E44-45AB-BF0E-919B728D94E6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B7275E8-2FF7-3E8D-EAB0-688B2F66BF8E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5571399-C141-AFB9-13FA-A775B47C71AF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9043025-5E48-97EC-290F-42A2A7E6E243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02A73D8-67D7-83D8-9D7B-71784A8092DE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BFE43E65-E3D1-9463-F750-7D8A8173096C}"/>
                </a:ext>
              </a:extLst>
            </p:cNvPr>
            <p:cNvSpPr txBox="1"/>
            <p:nvPr/>
          </p:nvSpPr>
          <p:spPr>
            <a:xfrm>
              <a:off x="11012487" y="2902962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5AB22B57-B7FC-2675-9B69-7B43DDD26C9C}"/>
              </a:ext>
            </a:extLst>
          </p:cNvPr>
          <p:cNvGrpSpPr/>
          <p:nvPr/>
        </p:nvGrpSpPr>
        <p:grpSpPr>
          <a:xfrm>
            <a:off x="9571991" y="3919083"/>
            <a:ext cx="2415443" cy="1304270"/>
            <a:chOff x="9571991" y="3919083"/>
            <a:chExt cx="2415443" cy="13042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30C80F-B4A1-5A80-A781-9D0BF282B6B5}"/>
                </a:ext>
              </a:extLst>
            </p:cNvPr>
            <p:cNvGrpSpPr/>
            <p:nvPr/>
          </p:nvGrpSpPr>
          <p:grpSpPr>
            <a:xfrm>
              <a:off x="9571991" y="3919083"/>
              <a:ext cx="1312735" cy="1304270"/>
              <a:chOff x="8727923" y="2424410"/>
              <a:chExt cx="1312735" cy="1304270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8BD7FBB9-B57A-4F30-B1C9-4EA7228CD192}"/>
                  </a:ext>
                </a:extLst>
              </p:cNvPr>
              <p:cNvSpPr/>
              <p:nvPr/>
            </p:nvSpPr>
            <p:spPr>
              <a:xfrm>
                <a:off x="9262135" y="2574387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3BD39A71-904E-4CB1-A840-97E8A5A454B3}"/>
                  </a:ext>
                </a:extLst>
              </p:cNvPr>
              <p:cNvGrpSpPr/>
              <p:nvPr/>
            </p:nvGrpSpPr>
            <p:grpSpPr>
              <a:xfrm>
                <a:off x="8727923" y="2865806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140" name="Rectangle: Rounded Corners 139">
                  <a:extLst>
                    <a:ext uri="{FF2B5EF4-FFF2-40B4-BE49-F238E27FC236}">
                      <a16:creationId xmlns:a16="http://schemas.microsoft.com/office/drawing/2014/main" id="{17D3E745-6338-435F-9635-A9FC6D603C38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55265940-3C19-4406-BA96-63F10CAC7E5E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14EDF38-7771-4459-97BB-8D221C9BA3A8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530F719-E84C-49F9-965D-AB709DA1497D}"/>
                  </a:ext>
                </a:extLst>
              </p:cNvPr>
              <p:cNvSpPr/>
              <p:nvPr/>
            </p:nvSpPr>
            <p:spPr>
              <a:xfrm>
                <a:off x="9169084" y="2552175"/>
                <a:ext cx="129171" cy="121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B5CBF13E-9CD0-459E-8DE9-9F36E8F5DE63}"/>
                  </a:ext>
                </a:extLst>
              </p:cNvPr>
              <p:cNvSpPr txBox="1"/>
              <p:nvPr/>
            </p:nvSpPr>
            <p:spPr>
              <a:xfrm>
                <a:off x="9089554" y="2438943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8F5CA49F-5AD1-46AD-BED1-6394E9E0C279}"/>
                  </a:ext>
                </a:extLst>
              </p:cNvPr>
              <p:cNvGrpSpPr/>
              <p:nvPr/>
            </p:nvGrpSpPr>
            <p:grpSpPr>
              <a:xfrm>
                <a:off x="9306107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A3C4127A-2575-4BF1-BDA4-77F8270A2A77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237F79B7-2E09-4D7E-A024-C5247708D43A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0E768AE8-DE80-4FCA-8D25-7069268399BB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13DAA43D-B893-4B3A-8DE7-22F421CEA956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DE12FCF6-943B-4DA2-8170-002653DB8078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2075BA2D-A1BD-4C51-9626-61124352D518}"/>
                  </a:ext>
                </a:extLst>
              </p:cNvPr>
              <p:cNvGrpSpPr/>
              <p:nvPr/>
            </p:nvGrpSpPr>
            <p:grpSpPr>
              <a:xfrm>
                <a:off x="9238971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D93F1DAD-3BAC-4D0D-ACDA-CBEA5C860F6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D376A138-9215-4CB0-86D1-4D825EC757DA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68187296-3D5F-4857-8883-ECFAB9A9939B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B3C36860-D1FA-45DA-8802-3490AA108A7C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C08AD0E4-1374-48CE-B9EF-B34DD78A453E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E54D4A-6A39-4C1C-9FA8-5EF001EFA553}"/>
                  </a:ext>
                </a:extLst>
              </p:cNvPr>
              <p:cNvGrpSpPr/>
              <p:nvPr/>
            </p:nvGrpSpPr>
            <p:grpSpPr>
              <a:xfrm>
                <a:off x="9174320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47DDEE2-8841-48EE-8291-255CF43C269B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C51E410-DB91-4C3D-AE2B-E36325DBECFB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0A93E78B-B8F7-4438-9C74-F94ECC662811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3BF6D9E7-0CBD-42A2-B1AA-B2AFEF5B1C09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7BE61584-990E-4352-B8BC-6C8F23F269BF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583E18-F97C-8A3A-1D43-E894A9EDA16F}"/>
                  </a:ext>
                </a:extLst>
              </p:cNvPr>
              <p:cNvGrpSpPr/>
              <p:nvPr/>
            </p:nvGrpSpPr>
            <p:grpSpPr>
              <a:xfrm>
                <a:off x="9613754" y="3330520"/>
                <a:ext cx="167072" cy="398160"/>
                <a:chOff x="9751250" y="1750322"/>
                <a:chExt cx="196120" cy="510145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B6961B82-D733-43AF-0C65-BDB6974F0E1C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FF3FBF45-C8D5-239C-1772-AF43C25E92F3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5238EC3-51B0-914E-F56A-52D162E28DC5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682E018-3566-2F50-BFF0-3F1934CE5322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8CE686B-9D4D-4CC2-2861-DFC1D190E5A3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DEF0EE7B-76F9-3C4F-47B2-27A129C89CFE}"/>
                </a:ext>
              </a:extLst>
            </p:cNvPr>
            <p:cNvSpPr txBox="1"/>
            <p:nvPr/>
          </p:nvSpPr>
          <p:spPr>
            <a:xfrm>
              <a:off x="11012487" y="4392353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F0D1198B-B534-C401-DDBA-92BE8B60FCA6}"/>
              </a:ext>
            </a:extLst>
          </p:cNvPr>
          <p:cNvGrpSpPr/>
          <p:nvPr/>
        </p:nvGrpSpPr>
        <p:grpSpPr>
          <a:xfrm>
            <a:off x="9564007" y="5398293"/>
            <a:ext cx="2423427" cy="1100783"/>
            <a:chOff x="9564007" y="5398293"/>
            <a:chExt cx="2423427" cy="1100783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9854DF-106E-85A4-5EA1-1E231E5F186A}"/>
                </a:ext>
              </a:extLst>
            </p:cNvPr>
            <p:cNvGrpSpPr/>
            <p:nvPr/>
          </p:nvGrpSpPr>
          <p:grpSpPr>
            <a:xfrm>
              <a:off x="9564007" y="5398293"/>
              <a:ext cx="1312735" cy="1100783"/>
              <a:chOff x="8719939" y="5515529"/>
              <a:chExt cx="1312735" cy="1100783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8999E51D-B6B8-B87D-1642-D5B4D0E7AC47}"/>
                  </a:ext>
                </a:extLst>
              </p:cNvPr>
              <p:cNvSpPr/>
              <p:nvPr/>
            </p:nvSpPr>
            <p:spPr>
              <a:xfrm>
                <a:off x="9254151" y="5665506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9BFA114-CA30-2A35-8854-99F2794C131C}"/>
                  </a:ext>
                </a:extLst>
              </p:cNvPr>
              <p:cNvGrpSpPr/>
              <p:nvPr/>
            </p:nvGrpSpPr>
            <p:grpSpPr>
              <a:xfrm>
                <a:off x="8719939" y="5956925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135" name="Rectangle: Rounded Corners 134">
                  <a:extLst>
                    <a:ext uri="{FF2B5EF4-FFF2-40B4-BE49-F238E27FC236}">
                      <a16:creationId xmlns:a16="http://schemas.microsoft.com/office/drawing/2014/main" id="{592675AB-CE93-01B9-8C5C-108DE455421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6BF4B71-2DBE-9D10-0065-BC62ACCE3AFB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E199A5D3-F839-42A0-6C82-B742AA48320E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0712284-A25E-FF72-93F5-0EB75E4D2A74}"/>
                  </a:ext>
                </a:extLst>
              </p:cNvPr>
              <p:cNvSpPr/>
              <p:nvPr/>
            </p:nvSpPr>
            <p:spPr>
              <a:xfrm>
                <a:off x="9161100" y="5643294"/>
                <a:ext cx="129171" cy="121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1D58724-BB6F-8464-F020-FB52DEAC1F14}"/>
                  </a:ext>
                </a:extLst>
              </p:cNvPr>
              <p:cNvSpPr txBox="1"/>
              <p:nvPr/>
            </p:nvSpPr>
            <p:spPr>
              <a:xfrm>
                <a:off x="9081570" y="5530062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26FF6F9-9136-48A4-4700-E2D2FBA85187}"/>
                  </a:ext>
                </a:extLst>
              </p:cNvPr>
              <p:cNvGrpSpPr/>
              <p:nvPr/>
            </p:nvGrpSpPr>
            <p:grpSpPr>
              <a:xfrm>
                <a:off x="9298123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073334B8-0E0C-D559-0637-D22C74AAD22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04835B4C-220F-8B3A-FB9D-428256E12C7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B1D943B-722E-30FA-D607-AC641475AF18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F5A0964D-3371-8CE2-ADF3-1B35EF6FA6C0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7D4DB75-825C-573B-5EBC-A42F5E7CE28D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AD8A4A1-21B0-F908-4366-6CEFC6DFA7BD}"/>
                  </a:ext>
                </a:extLst>
              </p:cNvPr>
              <p:cNvGrpSpPr/>
              <p:nvPr/>
            </p:nvGrpSpPr>
            <p:grpSpPr>
              <a:xfrm>
                <a:off x="9230987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1A9BBF4-2B22-FC09-C04B-3DED87A23328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3DDD89AD-C89F-6223-B739-4F8298984C2E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9898C3A-6E4C-887A-4D4F-A683F49B942D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2E346D97-0893-DDDD-8F8E-1F6DF37FFB1B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4A34314-0B7F-194B-A83F-1784BB024885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7223547-5E52-0DF2-A3B9-86985914270B}"/>
                  </a:ext>
                </a:extLst>
              </p:cNvPr>
              <p:cNvGrpSpPr/>
              <p:nvPr/>
            </p:nvGrpSpPr>
            <p:grpSpPr>
              <a:xfrm>
                <a:off x="9166336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992E342-BF87-5A66-7F21-530CB0F40D87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3E9F1DB-60C0-BC67-2CC9-E31F72B20394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E24CE24-9E56-81EC-DE79-20CEC7FF4013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5835E0C-ABD2-9B7D-6D00-4FF54D10668E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C724EFE8-BA69-167D-9BD2-53FC824B1CA0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C6BD024-EE15-4A46-F758-A91F209C31F6}"/>
                  </a:ext>
                </a:extLst>
              </p:cNvPr>
              <p:cNvGrpSpPr/>
              <p:nvPr/>
            </p:nvGrpSpPr>
            <p:grpSpPr>
              <a:xfrm>
                <a:off x="9605770" y="5958565"/>
                <a:ext cx="167072" cy="398160"/>
                <a:chOff x="9751250" y="1750322"/>
                <a:chExt cx="196120" cy="510145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AB0E2BE-F6A7-84B0-EB76-F380508D646E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AA62E80-BF5B-A8AA-FA08-9A14187D1A55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C0C7460D-8497-EB18-71CC-229A4BE3ADF6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7038FBF-F332-41BC-E828-7D9EE3CD820A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EB75308-CC6D-4544-8BFD-4C5ADBA19C9A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B325AB3F-32F5-799F-8115-7E95F9E5B261}"/>
                </a:ext>
              </a:extLst>
            </p:cNvPr>
            <p:cNvSpPr txBox="1"/>
            <p:nvPr/>
          </p:nvSpPr>
          <p:spPr>
            <a:xfrm>
              <a:off x="11012487" y="5889850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1640815-9EED-8129-0D06-DF5319717BDE}"/>
              </a:ext>
            </a:extLst>
          </p:cNvPr>
          <p:cNvGrpSpPr/>
          <p:nvPr/>
        </p:nvGrpSpPr>
        <p:grpSpPr>
          <a:xfrm>
            <a:off x="8962834" y="612912"/>
            <a:ext cx="3024600" cy="1609200"/>
            <a:chOff x="8962834" y="612912"/>
            <a:chExt cx="3024600" cy="1609200"/>
          </a:xfrm>
        </p:grpSpPr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6C32F192-1D9B-3516-5A08-31787EE69E82}"/>
                </a:ext>
              </a:extLst>
            </p:cNvPr>
            <p:cNvGrpSpPr/>
            <p:nvPr/>
          </p:nvGrpSpPr>
          <p:grpSpPr>
            <a:xfrm>
              <a:off x="9571991" y="948969"/>
              <a:ext cx="2415443" cy="1273143"/>
              <a:chOff x="9571991" y="948969"/>
              <a:chExt cx="2415443" cy="127314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73FA0DC-5D68-6673-8A0E-A3FFC8459C0D}"/>
                  </a:ext>
                </a:extLst>
              </p:cNvPr>
              <p:cNvGrpSpPr/>
              <p:nvPr/>
            </p:nvGrpSpPr>
            <p:grpSpPr>
              <a:xfrm>
                <a:off x="9571991" y="948969"/>
                <a:ext cx="1312735" cy="1273143"/>
                <a:chOff x="8727923" y="5509236"/>
                <a:chExt cx="1312735" cy="1273143"/>
              </a:xfrm>
            </p:grpSpPr>
            <p:sp>
              <p:nvSpPr>
                <p:cNvPr id="374" name="Rectangle: Rounded Corners 373">
                  <a:extLst>
                    <a:ext uri="{FF2B5EF4-FFF2-40B4-BE49-F238E27FC236}">
                      <a16:creationId xmlns:a16="http://schemas.microsoft.com/office/drawing/2014/main" id="{EF5021DF-4CCF-431E-B3BA-7793A48C503B}"/>
                    </a:ext>
                  </a:extLst>
                </p:cNvPr>
                <p:cNvSpPr/>
                <p:nvPr/>
              </p:nvSpPr>
              <p:spPr>
                <a:xfrm>
                  <a:off x="9262135" y="5644680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F38944A1-82C3-41A1-B641-254A074E8C4D}"/>
                    </a:ext>
                  </a:extLst>
                </p:cNvPr>
                <p:cNvGrpSpPr/>
                <p:nvPr/>
              </p:nvGrpSpPr>
              <p:grpSpPr>
                <a:xfrm>
                  <a:off x="8727923" y="5936099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425" name="Rectangle: Rounded Corners 424">
                    <a:extLst>
                      <a:ext uri="{FF2B5EF4-FFF2-40B4-BE49-F238E27FC236}">
                        <a16:creationId xmlns:a16="http://schemas.microsoft.com/office/drawing/2014/main" id="{910474C1-9316-466E-AFD4-784AD1BC5503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49C9F9E6-44C8-4F0C-A6BB-546BD849A30F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27" name="Oval 426">
                    <a:extLst>
                      <a:ext uri="{FF2B5EF4-FFF2-40B4-BE49-F238E27FC236}">
                        <a16:creationId xmlns:a16="http://schemas.microsoft.com/office/drawing/2014/main" id="{C3418B50-DD75-4836-A0E8-683E38026E9C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384" name="TextBox 383">
                  <a:extLst>
                    <a:ext uri="{FF2B5EF4-FFF2-40B4-BE49-F238E27FC236}">
                      <a16:creationId xmlns:a16="http://schemas.microsoft.com/office/drawing/2014/main" id="{C2085EB6-18E0-4922-B780-B427C7ACDC8B}"/>
                    </a:ext>
                  </a:extLst>
                </p:cNvPr>
                <p:cNvSpPr txBox="1"/>
                <p:nvPr/>
              </p:nvSpPr>
              <p:spPr>
                <a:xfrm>
                  <a:off x="9529762" y="6327274"/>
                  <a:ext cx="216455" cy="362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-</a:t>
                  </a:r>
                </a:p>
              </p:txBody>
            </p:sp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E76D700C-0C61-4AF3-AE23-F4DD07B82CBA}"/>
                    </a:ext>
                  </a:extLst>
                </p:cNvPr>
                <p:cNvSpPr txBox="1"/>
                <p:nvPr/>
              </p:nvSpPr>
              <p:spPr>
                <a:xfrm>
                  <a:off x="9089554" y="5509236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sp>
              <p:nvSpPr>
                <p:cNvPr id="398" name="TextBox 397">
                  <a:extLst>
                    <a:ext uri="{FF2B5EF4-FFF2-40B4-BE49-F238E27FC236}">
                      <a16:creationId xmlns:a16="http://schemas.microsoft.com/office/drawing/2014/main" id="{A6B8538D-F00D-44CE-BF91-8EB4F1C159D1}"/>
                    </a:ext>
                  </a:extLst>
                </p:cNvPr>
                <p:cNvSpPr txBox="1"/>
                <p:nvPr/>
              </p:nvSpPr>
              <p:spPr>
                <a:xfrm>
                  <a:off x="9104832" y="6288726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D4C632FE-C7AD-4C5A-BF8A-9E7E52961E07}"/>
                    </a:ext>
                  </a:extLst>
                </p:cNvPr>
                <p:cNvGrpSpPr/>
                <p:nvPr/>
              </p:nvGrpSpPr>
              <p:grpSpPr>
                <a:xfrm>
                  <a:off x="9306807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15" name="Oval 414">
                    <a:extLst>
                      <a:ext uri="{FF2B5EF4-FFF2-40B4-BE49-F238E27FC236}">
                        <a16:creationId xmlns:a16="http://schemas.microsoft.com/office/drawing/2014/main" id="{3D0395D4-39C2-4BEE-93A8-9A8A31FB925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6" name="Oval 415">
                    <a:extLst>
                      <a:ext uri="{FF2B5EF4-FFF2-40B4-BE49-F238E27FC236}">
                        <a16:creationId xmlns:a16="http://schemas.microsoft.com/office/drawing/2014/main" id="{389B80CE-58B7-4869-9330-FEBB4F80637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A2FD4552-065F-4AB7-A386-61BFD25BDA8E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8" name="Oval 417">
                    <a:extLst>
                      <a:ext uri="{FF2B5EF4-FFF2-40B4-BE49-F238E27FC236}">
                        <a16:creationId xmlns:a16="http://schemas.microsoft.com/office/drawing/2014/main" id="{5BC79CDA-DE10-488F-B271-FAC0167F8C1B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07ADA8CA-74CC-4FBA-ABF5-32D4CAA48A3B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CF96ABAB-0C8C-4506-87AB-ADA88657C5A9}"/>
                    </a:ext>
                  </a:extLst>
                </p:cNvPr>
                <p:cNvGrpSpPr/>
                <p:nvPr/>
              </p:nvGrpSpPr>
              <p:grpSpPr>
                <a:xfrm>
                  <a:off x="9239672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FD8791EB-439B-45C9-98EF-9D554D746E4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0A197518-993D-48D3-9C26-DE19B100E17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F8DFCCB5-FCBA-4F37-91D4-DEE0913D6471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3" name="Oval 412">
                    <a:extLst>
                      <a:ext uri="{FF2B5EF4-FFF2-40B4-BE49-F238E27FC236}">
                        <a16:creationId xmlns:a16="http://schemas.microsoft.com/office/drawing/2014/main" id="{D02BE86A-DAC3-438A-847B-33D34BE9BAE0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4" name="Freeform: Shape 413">
                    <a:extLst>
                      <a:ext uri="{FF2B5EF4-FFF2-40B4-BE49-F238E27FC236}">
                        <a16:creationId xmlns:a16="http://schemas.microsoft.com/office/drawing/2014/main" id="{3118810C-ECC0-4204-A388-692A49A830E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A545F635-1E41-4DEF-A2DA-C3343820D41B}"/>
                    </a:ext>
                  </a:extLst>
                </p:cNvPr>
                <p:cNvGrpSpPr/>
                <p:nvPr/>
              </p:nvGrpSpPr>
              <p:grpSpPr>
                <a:xfrm>
                  <a:off x="9175020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05" name="Oval 404">
                    <a:extLst>
                      <a:ext uri="{FF2B5EF4-FFF2-40B4-BE49-F238E27FC236}">
                        <a16:creationId xmlns:a16="http://schemas.microsoft.com/office/drawing/2014/main" id="{29A11B32-B979-47D3-B3C6-6582053803D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6" name="Oval 405">
                    <a:extLst>
                      <a:ext uri="{FF2B5EF4-FFF2-40B4-BE49-F238E27FC236}">
                        <a16:creationId xmlns:a16="http://schemas.microsoft.com/office/drawing/2014/main" id="{D102CCA1-FA6D-4BE7-974F-A5FE79936FE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97E39842-E4E8-4D1F-8117-D29D8CD8E908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3ECBD82C-C8B4-47A4-B807-0C5FA035282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9" name="Freeform: Shape 408">
                    <a:extLst>
                      <a:ext uri="{FF2B5EF4-FFF2-40B4-BE49-F238E27FC236}">
                        <a16:creationId xmlns:a16="http://schemas.microsoft.com/office/drawing/2014/main" id="{5F33EE86-EC11-4E15-A575-DCED1ED71A85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62C829F-C7C7-E902-3397-1982E5FF6E15}"/>
                    </a:ext>
                  </a:extLst>
                </p:cNvPr>
                <p:cNvGrpSpPr/>
                <p:nvPr/>
              </p:nvGrpSpPr>
              <p:grpSpPr>
                <a:xfrm>
                  <a:off x="9592590" y="6384219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A89240C3-B0B9-F640-F8C1-3C85D7B62161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3936C019-77CE-A72C-A56E-CDB4D1133452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A2F2BA11-2B7B-E385-BFFB-EB94284A5F76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DB2F2E0-B2A2-EE02-4297-0999491876D7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14B5F172-888E-A3EF-2BB6-3457ECE66497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547" name="TextBox 546">
                <a:extLst>
                  <a:ext uri="{FF2B5EF4-FFF2-40B4-BE49-F238E27FC236}">
                    <a16:creationId xmlns:a16="http://schemas.microsoft.com/office/drawing/2014/main" id="{7CBDA33E-F610-D862-5ABF-5DD087FAAD1B}"/>
                  </a:ext>
                </a:extLst>
              </p:cNvPr>
              <p:cNvSpPr txBox="1"/>
              <p:nvPr/>
            </p:nvSpPr>
            <p:spPr>
              <a:xfrm>
                <a:off x="11012487" y="1405511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-70mV</a:t>
                </a:r>
              </a:p>
            </p:txBody>
          </p:sp>
        </p:grp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E3E6E32F-1AD0-B06D-7A47-C5BA3F0CC511}"/>
                </a:ext>
              </a:extLst>
            </p:cNvPr>
            <p:cNvSpPr txBox="1"/>
            <p:nvPr/>
          </p:nvSpPr>
          <p:spPr>
            <a:xfrm>
              <a:off x="8962834" y="612912"/>
              <a:ext cx="88678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inside</a:t>
              </a:r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064E04A7-76E1-845F-FD93-8F47D4D273DA}"/>
                </a:ext>
              </a:extLst>
            </p:cNvPr>
            <p:cNvSpPr txBox="1"/>
            <p:nvPr/>
          </p:nvSpPr>
          <p:spPr>
            <a:xfrm>
              <a:off x="10624894" y="612912"/>
              <a:ext cx="108876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outside</a:t>
              </a: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AEFEC67F-E94B-6D45-6E9A-8BD46A31079D}"/>
              </a:ext>
            </a:extLst>
          </p:cNvPr>
          <p:cNvGrpSpPr/>
          <p:nvPr/>
        </p:nvGrpSpPr>
        <p:grpSpPr>
          <a:xfrm>
            <a:off x="8338177" y="1567164"/>
            <a:ext cx="436546" cy="4411605"/>
            <a:chOff x="8338177" y="1567164"/>
            <a:chExt cx="436546" cy="4411605"/>
          </a:xfrm>
        </p:grpSpPr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B9CFE11C-7646-390B-22F0-92D3247B994A}"/>
                </a:ext>
              </a:extLst>
            </p:cNvPr>
            <p:cNvCxnSpPr/>
            <p:nvPr/>
          </p:nvCxnSpPr>
          <p:spPr>
            <a:xfrm>
              <a:off x="8774723" y="1567164"/>
              <a:ext cx="0" cy="4411605"/>
            </a:xfrm>
            <a:prstGeom prst="line">
              <a:avLst/>
            </a:prstGeom>
            <a:ln w="857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DD7ED809-CD0F-DDD8-014A-E7D7B9C34C04}"/>
                </a:ext>
              </a:extLst>
            </p:cNvPr>
            <p:cNvSpPr txBox="1"/>
            <p:nvPr/>
          </p:nvSpPr>
          <p:spPr>
            <a:xfrm rot="16200000">
              <a:off x="8147740" y="3340688"/>
              <a:ext cx="72968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2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85F09-628B-4A01-B413-98D1DD5C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" y="1277668"/>
            <a:ext cx="5259233" cy="23456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4B1FBD-CC8E-4C13-9B7E-2C357AE8D721}"/>
              </a:ext>
            </a:extLst>
          </p:cNvPr>
          <p:cNvGrpSpPr/>
          <p:nvPr/>
        </p:nvGrpSpPr>
        <p:grpSpPr>
          <a:xfrm>
            <a:off x="6007503" y="1302484"/>
            <a:ext cx="2307383" cy="1030086"/>
            <a:chOff x="6040315" y="1816834"/>
            <a:chExt cx="2307383" cy="103008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38374E5-F218-4CBA-9EB0-D3B60BE7DE13}"/>
                </a:ext>
              </a:extLst>
            </p:cNvPr>
            <p:cNvSpPr txBox="1"/>
            <p:nvPr/>
          </p:nvSpPr>
          <p:spPr>
            <a:xfrm>
              <a:off x="7198702" y="1816834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45888BF-8B3C-4BAC-9928-186B069416B0}"/>
                </a:ext>
              </a:extLst>
            </p:cNvPr>
            <p:cNvSpPr txBox="1"/>
            <p:nvPr/>
          </p:nvSpPr>
          <p:spPr>
            <a:xfrm>
              <a:off x="6040315" y="2036442"/>
              <a:ext cx="84199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m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90E1332-D1C4-48FD-9086-4C8CFB5A596E}"/>
                </a:ext>
              </a:extLst>
            </p:cNvPr>
            <p:cNvSpPr txBox="1"/>
            <p:nvPr/>
          </p:nvSpPr>
          <p:spPr>
            <a:xfrm>
              <a:off x="6882311" y="2209918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3BB02CC-F1DD-488F-AD80-8D60E9208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2080" y="2229106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A2EF409-8EB6-4121-A427-399CE9A69F68}"/>
                </a:ext>
              </a:extLst>
            </p:cNvPr>
            <p:cNvSpPr txBox="1"/>
            <p:nvPr/>
          </p:nvSpPr>
          <p:spPr>
            <a:xfrm>
              <a:off x="7450948" y="187842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C4EB7B7-30FE-4C0D-9A43-C8C7619C05B7}"/>
                </a:ext>
              </a:extLst>
            </p:cNvPr>
            <p:cNvSpPr txBox="1"/>
            <p:nvPr/>
          </p:nvSpPr>
          <p:spPr>
            <a:xfrm>
              <a:off x="7860525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98EBC9F-0509-4968-8497-CB7A9CAA5DBB}"/>
                </a:ext>
              </a:extLst>
            </p:cNvPr>
            <p:cNvSpPr txBox="1"/>
            <p:nvPr/>
          </p:nvSpPr>
          <p:spPr>
            <a:xfrm>
              <a:off x="7101386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955927C-17FE-4D5F-A3AD-C34E1CE182E4}"/>
                </a:ext>
              </a:extLst>
            </p:cNvPr>
            <p:cNvGrpSpPr/>
            <p:nvPr/>
          </p:nvGrpSpPr>
          <p:grpSpPr>
            <a:xfrm>
              <a:off x="6478457" y="2405030"/>
              <a:ext cx="178581" cy="61181"/>
              <a:chOff x="1443990" y="937260"/>
              <a:chExt cx="548640" cy="1143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326B54B-A015-402C-B452-B1F157F0166B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26AA8CA-A3DA-4F76-B840-7747D32EECED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CC53C2-411C-4C09-B7EE-EC7FED236526}"/>
              </a:ext>
            </a:extLst>
          </p:cNvPr>
          <p:cNvGrpSpPr/>
          <p:nvPr/>
        </p:nvGrpSpPr>
        <p:grpSpPr>
          <a:xfrm>
            <a:off x="5988367" y="2465340"/>
            <a:ext cx="2345654" cy="1052610"/>
            <a:chOff x="5974691" y="3198765"/>
            <a:chExt cx="2345654" cy="105261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D162E96-C739-44EF-B306-69ECFEFBFE9A}"/>
                </a:ext>
              </a:extLst>
            </p:cNvPr>
            <p:cNvSpPr txBox="1"/>
            <p:nvPr/>
          </p:nvSpPr>
          <p:spPr>
            <a:xfrm>
              <a:off x="5974691" y="3423416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3A055CA-34D5-425F-858B-BD76430DDCD2}"/>
                </a:ext>
              </a:extLst>
            </p:cNvPr>
            <p:cNvSpPr txBox="1"/>
            <p:nvPr/>
          </p:nvSpPr>
          <p:spPr>
            <a:xfrm>
              <a:off x="7252502" y="3198765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3D5F414-8845-45A1-B4C6-FB8C5170A5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0220" y="3650171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7398B0-1076-4A8E-BF38-ED202C526835}"/>
                </a:ext>
              </a:extLst>
            </p:cNvPr>
            <p:cNvSpPr txBox="1"/>
            <p:nvPr/>
          </p:nvSpPr>
          <p:spPr>
            <a:xfrm>
              <a:off x="7833172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730829-BFE2-4EE8-8C64-C33E5D26E577}"/>
                </a:ext>
              </a:extLst>
            </p:cNvPr>
            <p:cNvSpPr txBox="1"/>
            <p:nvPr/>
          </p:nvSpPr>
          <p:spPr>
            <a:xfrm>
              <a:off x="7074033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1B96014-FE00-4613-83A8-5BA3A3E13F76}"/>
                </a:ext>
              </a:extLst>
            </p:cNvPr>
            <p:cNvSpPr txBox="1"/>
            <p:nvPr/>
          </p:nvSpPr>
          <p:spPr>
            <a:xfrm>
              <a:off x="6821169" y="365967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FCF46B2-DCC0-452E-919C-FAD34E02E439}"/>
                </a:ext>
              </a:extLst>
            </p:cNvPr>
            <p:cNvSpPr txBox="1"/>
            <p:nvPr/>
          </p:nvSpPr>
          <p:spPr>
            <a:xfrm>
              <a:off x="6202621" y="3413108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439B543-3F63-4B7A-A4A6-F85171F09A22}"/>
                </a:ext>
              </a:extLst>
            </p:cNvPr>
            <p:cNvSpPr txBox="1"/>
            <p:nvPr/>
          </p:nvSpPr>
          <p:spPr>
            <a:xfrm>
              <a:off x="6446207" y="3444459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6A46C-B1E5-4C15-9E71-CC9CB24C12F1}"/>
              </a:ext>
            </a:extLst>
          </p:cNvPr>
          <p:cNvGrpSpPr/>
          <p:nvPr/>
        </p:nvGrpSpPr>
        <p:grpSpPr>
          <a:xfrm>
            <a:off x="9231349" y="1298578"/>
            <a:ext cx="2307383" cy="940544"/>
            <a:chOff x="9264161" y="1812928"/>
            <a:chExt cx="2307383" cy="940544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E0F5DD8-F30F-4F3B-8AC7-439486D1A120}"/>
                </a:ext>
              </a:extLst>
            </p:cNvPr>
            <p:cNvSpPr txBox="1"/>
            <p:nvPr/>
          </p:nvSpPr>
          <p:spPr>
            <a:xfrm>
              <a:off x="10422548" y="1812928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9D673BB-6A5C-4F10-B111-EB2491BC237A}"/>
                </a:ext>
              </a:extLst>
            </p:cNvPr>
            <p:cNvSpPr txBox="1"/>
            <p:nvPr/>
          </p:nvSpPr>
          <p:spPr>
            <a:xfrm>
              <a:off x="9264161" y="2032536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h 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497D8D1-8EB0-4306-873D-8AA7E62ABC4C}"/>
                </a:ext>
              </a:extLst>
            </p:cNvPr>
            <p:cNvSpPr txBox="1"/>
            <p:nvPr/>
          </p:nvSpPr>
          <p:spPr>
            <a:xfrm>
              <a:off x="10106157" y="220601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C68BDBD-3A7A-4AB2-B7AA-6918C9769C7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5926" y="2225200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0FA09D1-D380-4F2D-9638-A58BE31ED409}"/>
                </a:ext>
              </a:extLst>
            </p:cNvPr>
            <p:cNvSpPr txBox="1"/>
            <p:nvPr/>
          </p:nvSpPr>
          <p:spPr>
            <a:xfrm>
              <a:off x="10674794" y="187451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AACE2B06-3C77-4F65-A8A2-75B70DFA186B}"/>
                </a:ext>
              </a:extLst>
            </p:cNvPr>
            <p:cNvSpPr txBox="1"/>
            <p:nvPr/>
          </p:nvSpPr>
          <p:spPr>
            <a:xfrm>
              <a:off x="11084371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7EB0894-BE4D-4648-B6B8-3990690EEE23}"/>
                </a:ext>
              </a:extLst>
            </p:cNvPr>
            <p:cNvSpPr txBox="1"/>
            <p:nvPr/>
          </p:nvSpPr>
          <p:spPr>
            <a:xfrm>
              <a:off x="10356982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01A6841-BB95-4DB7-AE37-21559C356D2A}"/>
                </a:ext>
              </a:extLst>
            </p:cNvPr>
            <p:cNvGrpSpPr/>
            <p:nvPr/>
          </p:nvGrpSpPr>
          <p:grpSpPr>
            <a:xfrm>
              <a:off x="9564420" y="2401124"/>
              <a:ext cx="178581" cy="61181"/>
              <a:chOff x="1443990" y="937260"/>
              <a:chExt cx="548640" cy="1143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AF8068B-553F-43C4-B4DD-83F3BA3406EC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A22FE4F-7B91-40A8-8A05-CC9F9247AF72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A4ACA4-D31A-44B2-B1DD-CE4CD9978BA9}"/>
              </a:ext>
            </a:extLst>
          </p:cNvPr>
          <p:cNvGrpSpPr/>
          <p:nvPr/>
        </p:nvGrpSpPr>
        <p:grpSpPr>
          <a:xfrm>
            <a:off x="9212213" y="2461434"/>
            <a:ext cx="2345654" cy="1008367"/>
            <a:chOff x="9198537" y="3194859"/>
            <a:chExt cx="2345654" cy="1008367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8DDEC72-84A2-4C71-92FC-795AD4D6E16F}"/>
                </a:ext>
              </a:extLst>
            </p:cNvPr>
            <p:cNvSpPr txBox="1"/>
            <p:nvPr/>
          </p:nvSpPr>
          <p:spPr>
            <a:xfrm>
              <a:off x="9198537" y="3419510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33EC01C-03C5-44E9-8F43-96F515FC78E3}"/>
                </a:ext>
              </a:extLst>
            </p:cNvPr>
            <p:cNvSpPr txBox="1"/>
            <p:nvPr/>
          </p:nvSpPr>
          <p:spPr>
            <a:xfrm>
              <a:off x="10476348" y="3194859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D626B3D3-5FC7-4B3F-A354-1234ADE99D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4066" y="364626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674E7CA-3C18-4A55-9594-FFFFEF908CCF}"/>
                </a:ext>
              </a:extLst>
            </p:cNvPr>
            <p:cNvSpPr txBox="1"/>
            <p:nvPr/>
          </p:nvSpPr>
          <p:spPr>
            <a:xfrm>
              <a:off x="11057018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76C3ECE-CA71-447A-8DF2-D797C2A2AB46}"/>
                </a:ext>
              </a:extLst>
            </p:cNvPr>
            <p:cNvSpPr txBox="1"/>
            <p:nvPr/>
          </p:nvSpPr>
          <p:spPr>
            <a:xfrm>
              <a:off x="10297879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0117585-48F2-44E3-9807-613D21C0B267}"/>
                </a:ext>
              </a:extLst>
            </p:cNvPr>
            <p:cNvSpPr txBox="1"/>
            <p:nvPr/>
          </p:nvSpPr>
          <p:spPr>
            <a:xfrm>
              <a:off x="10045015" y="3655766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24A071E-F28C-47CE-AE18-93EFCE092D20}"/>
                </a:ext>
              </a:extLst>
            </p:cNvPr>
            <p:cNvSpPr txBox="1"/>
            <p:nvPr/>
          </p:nvSpPr>
          <p:spPr>
            <a:xfrm>
              <a:off x="9426467" y="3409202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8EC26E1-DE38-4A9D-9024-71567C3B3FD8}"/>
                </a:ext>
              </a:extLst>
            </p:cNvPr>
            <p:cNvSpPr txBox="1"/>
            <p:nvPr/>
          </p:nvSpPr>
          <p:spPr>
            <a:xfrm>
              <a:off x="9670053" y="3440553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50274-CA32-4C5D-8E66-A309B582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6" r="35971"/>
          <a:stretch/>
        </p:blipFill>
        <p:spPr>
          <a:xfrm>
            <a:off x="9504396" y="3770040"/>
            <a:ext cx="2126719" cy="289878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C683845-48E1-4C97-9DD8-A38E6ECF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92"/>
          <a:stretch/>
        </p:blipFill>
        <p:spPr>
          <a:xfrm>
            <a:off x="5988367" y="3758446"/>
            <a:ext cx="2572189" cy="2898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45F9DA-053E-42BC-93FF-C6AC53CE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10" y="3429000"/>
            <a:ext cx="1495959" cy="32725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D42B53-A5A6-4BED-99F2-D87F078A00A4}"/>
              </a:ext>
            </a:extLst>
          </p:cNvPr>
          <p:cNvGrpSpPr/>
          <p:nvPr/>
        </p:nvGrpSpPr>
        <p:grpSpPr>
          <a:xfrm>
            <a:off x="864058" y="4190710"/>
            <a:ext cx="2004075" cy="2120222"/>
            <a:chOff x="864058" y="4190710"/>
            <a:chExt cx="2004075" cy="21202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3835AC-A6C1-4FAD-94DD-DE74BF618A80}"/>
                </a:ext>
              </a:extLst>
            </p:cNvPr>
            <p:cNvGrpSpPr/>
            <p:nvPr/>
          </p:nvGrpSpPr>
          <p:grpSpPr>
            <a:xfrm>
              <a:off x="864058" y="4190710"/>
              <a:ext cx="2004075" cy="1169452"/>
              <a:chOff x="864058" y="4190710"/>
              <a:chExt cx="2004075" cy="11694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A0ED0F-90DD-4C8A-B033-C0A7F7FB40D4}"/>
                  </a:ext>
                </a:extLst>
              </p:cNvPr>
              <p:cNvSpPr txBox="1"/>
              <p:nvPr/>
            </p:nvSpPr>
            <p:spPr>
              <a:xfrm>
                <a:off x="864058" y="4190710"/>
                <a:ext cx="200407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000" u="sng" dirty="0">
                    <a:latin typeface="Century Gothic" panose="020B0502020202020204" pitchFamily="34" charset="0"/>
                  </a:rPr>
                  <a:t>At Equilibrium?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48D79CE-F2DA-4B2A-968B-826D8EDD8247}"/>
                  </a:ext>
                </a:extLst>
              </p:cNvPr>
              <p:cNvGrpSpPr/>
              <p:nvPr/>
            </p:nvGrpSpPr>
            <p:grpSpPr>
              <a:xfrm>
                <a:off x="950576" y="4515672"/>
                <a:ext cx="1729438" cy="844490"/>
                <a:chOff x="10038700" y="5716813"/>
                <a:chExt cx="1729438" cy="844490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0FB436-E895-4BE3-999F-79863FE190E0}"/>
                    </a:ext>
                  </a:extLst>
                </p:cNvPr>
                <p:cNvSpPr txBox="1"/>
                <p:nvPr/>
              </p:nvSpPr>
              <p:spPr>
                <a:xfrm>
                  <a:off x="11043148" y="5716813"/>
                  <a:ext cx="326618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endParaRPr lang="en-US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7129E6D-046E-4E4F-8000-4BE1487BD3CB}"/>
                    </a:ext>
                  </a:extLst>
                </p:cNvPr>
                <p:cNvSpPr txBox="1"/>
                <p:nvPr/>
              </p:nvSpPr>
              <p:spPr>
                <a:xfrm>
                  <a:off x="10038700" y="5936421"/>
                  <a:ext cx="724152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2800" b="1" dirty="0">
                      <a:latin typeface="Century Gothic" panose="020B0502020202020204" pitchFamily="34" charset="0"/>
                    </a:rPr>
                    <a:t>P </a:t>
                  </a:r>
                  <a:r>
                    <a:rPr lang="en-US" sz="2800" dirty="0">
                      <a:latin typeface="Century Gothic" panose="020B0502020202020204" pitchFamily="34" charset="0"/>
                    </a:rPr>
                    <a:t>=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56EE75E-8A89-4870-BBA7-AD404F43D792}"/>
                    </a:ext>
                  </a:extLst>
                </p:cNvPr>
                <p:cNvSpPr txBox="1"/>
                <p:nvPr/>
              </p:nvSpPr>
              <p:spPr>
                <a:xfrm>
                  <a:off x="10762852" y="6109897"/>
                  <a:ext cx="987866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r>
                    <a:rPr lang="en-US" sz="2800" b="1" dirty="0">
                      <a:latin typeface="Symbol" panose="05050102010706020507" pitchFamily="18" charset="2"/>
                    </a:rPr>
                    <a:t> + 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b</a:t>
                  </a:r>
                  <a:endParaRPr lang="en-US" sz="2800" b="1" dirty="0">
                    <a:solidFill>
                      <a:srgbClr val="0000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86FB388-58D0-408F-94F5-8D193652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45433" y="6129085"/>
                  <a:ext cx="102270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D5ADFAC-C257-42DE-AD83-0F9BD84D4932}"/>
                  </a:ext>
                </a:extLst>
              </p:cNvPr>
              <p:cNvGrpSpPr/>
              <p:nvPr/>
            </p:nvGrpSpPr>
            <p:grpSpPr>
              <a:xfrm>
                <a:off x="1187838" y="5031694"/>
                <a:ext cx="178581" cy="61181"/>
                <a:chOff x="1443990" y="937260"/>
                <a:chExt cx="548640" cy="1143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F46543-70B9-4A1C-BABF-10E882C76DF6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24403CE-00B2-44F5-9082-48FF07231454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13B261-ECD9-4094-A0C9-72F3407E9F67}"/>
                </a:ext>
              </a:extLst>
            </p:cNvPr>
            <p:cNvGrpSpPr/>
            <p:nvPr/>
          </p:nvGrpSpPr>
          <p:grpSpPr>
            <a:xfrm>
              <a:off x="936725" y="5466442"/>
              <a:ext cx="1791787" cy="844490"/>
              <a:chOff x="974825" y="5466442"/>
              <a:chExt cx="1791787" cy="8444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DDEA9-9855-4641-8429-9753FF2CD259}"/>
                  </a:ext>
                </a:extLst>
              </p:cNvPr>
              <p:cNvSpPr txBox="1"/>
              <p:nvPr/>
            </p:nvSpPr>
            <p:spPr>
              <a:xfrm>
                <a:off x="974825" y="5745799"/>
                <a:ext cx="386644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27B3B2-ECA9-43A6-93D9-4C85510834D5}"/>
                  </a:ext>
                </a:extLst>
              </p:cNvPr>
              <p:cNvSpPr txBox="1"/>
              <p:nvPr/>
            </p:nvSpPr>
            <p:spPr>
              <a:xfrm>
                <a:off x="2041622" y="5466442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B0E5AB0-6D56-4B35-BB10-B5A960587F63}"/>
                  </a:ext>
                </a:extLst>
              </p:cNvPr>
              <p:cNvSpPr txBox="1"/>
              <p:nvPr/>
            </p:nvSpPr>
            <p:spPr>
              <a:xfrm>
                <a:off x="1761326" y="5859526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701FFD1-22C6-4F36-87F3-7B175F761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907" y="5878714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D56C0A5-A0C4-4A83-887D-6E0AF5155927}"/>
                  </a:ext>
                </a:extLst>
              </p:cNvPr>
              <p:cNvSpPr txBox="1"/>
              <p:nvPr/>
            </p:nvSpPr>
            <p:spPr>
              <a:xfrm>
                <a:off x="1279582" y="5707431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02175-7F6C-2EE2-DF2D-C90D789CCD30}"/>
              </a:ext>
            </a:extLst>
          </p:cNvPr>
          <p:cNvGrpSpPr/>
          <p:nvPr/>
        </p:nvGrpSpPr>
        <p:grpSpPr>
          <a:xfrm>
            <a:off x="474619" y="680196"/>
            <a:ext cx="3032037" cy="5886164"/>
            <a:chOff x="8955397" y="612912"/>
            <a:chExt cx="3032037" cy="58861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131CFF-9AC8-6D08-979E-35858233CA1B}"/>
                </a:ext>
              </a:extLst>
            </p:cNvPr>
            <p:cNvGrpSpPr/>
            <p:nvPr/>
          </p:nvGrpSpPr>
          <p:grpSpPr>
            <a:xfrm>
              <a:off x="9571991" y="2426464"/>
              <a:ext cx="2415443" cy="1266451"/>
              <a:chOff x="9571991" y="2426464"/>
              <a:chExt cx="2415443" cy="1266451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7884A10D-0A29-8478-538B-1BD915C73EBF}"/>
                  </a:ext>
                </a:extLst>
              </p:cNvPr>
              <p:cNvGrpSpPr/>
              <p:nvPr/>
            </p:nvGrpSpPr>
            <p:grpSpPr>
              <a:xfrm>
                <a:off x="9571991" y="2426464"/>
                <a:ext cx="1312735" cy="1266451"/>
                <a:chOff x="8727923" y="3973930"/>
                <a:chExt cx="1312735" cy="1266451"/>
              </a:xfrm>
            </p:grpSpPr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52A734C5-566C-A8A1-DEC9-04CBF549012A}"/>
                    </a:ext>
                  </a:extLst>
                </p:cNvPr>
                <p:cNvSpPr/>
                <p:nvPr/>
              </p:nvSpPr>
              <p:spPr>
                <a:xfrm>
                  <a:off x="9262135" y="4109533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3086C07F-90B7-81C9-F1B3-A234EE6E801A}"/>
                    </a:ext>
                  </a:extLst>
                </p:cNvPr>
                <p:cNvGrpSpPr/>
                <p:nvPr/>
              </p:nvGrpSpPr>
              <p:grpSpPr>
                <a:xfrm>
                  <a:off x="8727923" y="4400952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238" name="Rectangle: Rounded Corners 237">
                    <a:extLst>
                      <a:ext uri="{FF2B5EF4-FFF2-40B4-BE49-F238E27FC236}">
                        <a16:creationId xmlns:a16="http://schemas.microsoft.com/office/drawing/2014/main" id="{611C3361-0D77-4D86-6457-B7A7A634136F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0AEE8618-5A72-3AF0-855D-45698AC6C745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A1BD1F70-149D-2635-E518-11346ACCF58E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B633959F-C55A-7FC0-9DDF-0D163F18341A}"/>
                    </a:ext>
                  </a:extLst>
                </p:cNvPr>
                <p:cNvSpPr txBox="1"/>
                <p:nvPr/>
              </p:nvSpPr>
              <p:spPr>
                <a:xfrm>
                  <a:off x="9529762" y="4792127"/>
                  <a:ext cx="216455" cy="362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-</a:t>
                  </a:r>
                </a:p>
              </p:txBody>
            </p: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E933E551-4443-F3ED-EF61-455F5F28EE70}"/>
                    </a:ext>
                  </a:extLst>
                </p:cNvPr>
                <p:cNvSpPr txBox="1"/>
                <p:nvPr/>
              </p:nvSpPr>
              <p:spPr>
                <a:xfrm>
                  <a:off x="8872934" y="4059965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1DC8483C-059F-31B8-3BEC-8DC77E6FD35B}"/>
                    </a:ext>
                  </a:extLst>
                </p:cNvPr>
                <p:cNvSpPr txBox="1"/>
                <p:nvPr/>
              </p:nvSpPr>
              <p:spPr>
                <a:xfrm>
                  <a:off x="9104832" y="4753578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F6C435B7-1026-EC06-D3CE-B558171315D8}"/>
                    </a:ext>
                  </a:extLst>
                </p:cNvPr>
                <p:cNvGrpSpPr/>
                <p:nvPr/>
              </p:nvGrpSpPr>
              <p:grpSpPr>
                <a:xfrm>
                  <a:off x="9306807" y="397393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03CDA3B5-22EB-F491-4F4D-EEC2A78B3851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A508F66C-9265-108B-2B95-9BE40516BD82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CB03FD53-7CB6-6E90-E48A-85D36D0728B8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708F0DE1-0CD5-DCBF-6464-1A83A57CF1A6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2B83793C-C2D8-E8F7-5763-F97F6288E97D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D562DEDD-FF96-DD2C-609D-0AB069C67185}"/>
                    </a:ext>
                  </a:extLst>
                </p:cNvPr>
                <p:cNvGrpSpPr/>
                <p:nvPr/>
              </p:nvGrpSpPr>
              <p:grpSpPr>
                <a:xfrm>
                  <a:off x="9239672" y="4397675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5C2E8BD8-F0C2-B3CC-627D-270A83AAE0C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F71AD30-540C-3806-6AD8-3E4911D0F7D6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03D46C7D-47A9-9840-F19E-BFFD318E700C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02C0D02D-4F7E-80F7-505D-34E3AEAB6B2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B2880191-65B6-2F70-859E-E202314ADB9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432B1368-494E-EEA4-35CA-193EF258065F}"/>
                    </a:ext>
                  </a:extLst>
                </p:cNvPr>
                <p:cNvGrpSpPr/>
                <p:nvPr/>
              </p:nvGrpSpPr>
              <p:grpSpPr>
                <a:xfrm>
                  <a:off x="9175020" y="4397675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D0356B2D-6130-274B-7376-F0BEA7D68143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0E5CF2E4-BCAE-B5C2-5FF1-C51064A4188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79F8E98E-3BB1-0608-B837-0FA021E0D2CD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E43A3A2-F3AA-61D9-8400-FA5D7C7E160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40067304-B6A6-20E4-8165-62C6C10A10A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3DC63256-A997-73ED-93C4-6E00D456CCD8}"/>
                    </a:ext>
                  </a:extLst>
                </p:cNvPr>
                <p:cNvGrpSpPr/>
                <p:nvPr/>
              </p:nvGrpSpPr>
              <p:grpSpPr>
                <a:xfrm>
                  <a:off x="9613754" y="4842221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995EBF0B-C78B-06B3-DCCD-D66B05AC49D5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55FED9B3-A59A-6261-8FE4-E455B15E6B54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683515D2-4EC2-169B-1D32-7F3FBE6F179E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7D07CC4E-012E-D7A0-367F-D0A2CD7EA8AE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246BAE30-2F27-A0AE-6C6A-B69A911147F4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4743033D-CE58-5A0F-899F-EC55397206B4}"/>
                  </a:ext>
                </a:extLst>
              </p:cNvPr>
              <p:cNvSpPr txBox="1"/>
              <p:nvPr/>
            </p:nvSpPr>
            <p:spPr>
              <a:xfrm>
                <a:off x="11012487" y="2902962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92CE9B-A071-D3EF-23C3-0F0499783096}"/>
                </a:ext>
              </a:extLst>
            </p:cNvPr>
            <p:cNvGrpSpPr/>
            <p:nvPr/>
          </p:nvGrpSpPr>
          <p:grpSpPr>
            <a:xfrm>
              <a:off x="9571991" y="3919083"/>
              <a:ext cx="2415443" cy="1304270"/>
              <a:chOff x="9571991" y="3919083"/>
              <a:chExt cx="2415443" cy="1304270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92D39926-B150-1450-8A03-6ADD62186EB1}"/>
                  </a:ext>
                </a:extLst>
              </p:cNvPr>
              <p:cNvGrpSpPr/>
              <p:nvPr/>
            </p:nvGrpSpPr>
            <p:grpSpPr>
              <a:xfrm>
                <a:off x="9571991" y="3919083"/>
                <a:ext cx="1312735" cy="1304270"/>
                <a:chOff x="8727923" y="2424410"/>
                <a:chExt cx="1312735" cy="1304270"/>
              </a:xfrm>
            </p:grpSpPr>
            <p:sp>
              <p:nvSpPr>
                <p:cNvPr id="139" name="Rectangle: Rounded Corners 138">
                  <a:extLst>
                    <a:ext uri="{FF2B5EF4-FFF2-40B4-BE49-F238E27FC236}">
                      <a16:creationId xmlns:a16="http://schemas.microsoft.com/office/drawing/2014/main" id="{94A9453B-F85B-AA76-7B74-6F7A8DA60BF0}"/>
                    </a:ext>
                  </a:extLst>
                </p:cNvPr>
                <p:cNvSpPr/>
                <p:nvPr/>
              </p:nvSpPr>
              <p:spPr>
                <a:xfrm>
                  <a:off x="9262135" y="2574387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38D3A8C7-B466-F107-D21D-BD747CA19D60}"/>
                    </a:ext>
                  </a:extLst>
                </p:cNvPr>
                <p:cNvGrpSpPr/>
                <p:nvPr/>
              </p:nvGrpSpPr>
              <p:grpSpPr>
                <a:xfrm>
                  <a:off x="8727923" y="2865806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0235A43E-2035-A505-4D56-23BEA41600D5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180C73A5-065E-C52D-F754-01BE30502F9E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E4B5F3F4-7FCD-1599-D6E8-788EE73ADD97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27D0C7A-A882-D160-69C0-44699296B931}"/>
                    </a:ext>
                  </a:extLst>
                </p:cNvPr>
                <p:cNvSpPr/>
                <p:nvPr/>
              </p:nvSpPr>
              <p:spPr>
                <a:xfrm>
                  <a:off x="9169084" y="2552175"/>
                  <a:ext cx="129171" cy="12135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E793675-0133-DCBC-2F9F-2443BC454213}"/>
                    </a:ext>
                  </a:extLst>
                </p:cNvPr>
                <p:cNvSpPr txBox="1"/>
                <p:nvPr/>
              </p:nvSpPr>
              <p:spPr>
                <a:xfrm>
                  <a:off x="9089554" y="2438943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AEF6D77F-8DB6-CDEC-31B6-155EB292EABC}"/>
                    </a:ext>
                  </a:extLst>
                </p:cNvPr>
                <p:cNvGrpSpPr/>
                <p:nvPr/>
              </p:nvGrpSpPr>
              <p:grpSpPr>
                <a:xfrm>
                  <a:off x="9306107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0E943414-A9FB-76DA-20DE-7F9DD8124CAB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B7C2F939-3E7F-6006-5E40-8C8B1CF468C0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DCF50E83-A0C6-94E0-D525-CBED8920B4C1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963B8B11-D65E-52E3-199D-E10FC430EC1A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37CEC100-7275-E40A-B8EF-60FA8ABD399D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764D7118-A00A-9B31-5516-1D1B833206D4}"/>
                    </a:ext>
                  </a:extLst>
                </p:cNvPr>
                <p:cNvGrpSpPr/>
                <p:nvPr/>
              </p:nvGrpSpPr>
              <p:grpSpPr>
                <a:xfrm>
                  <a:off x="9238971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848D0DE1-FAC1-4C84-6368-8417959036C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FEF308CC-C7C4-D8DD-7D50-4C697F98000B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545E0CC-4126-C78A-2F33-3BA5CC77CE2A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6461BF22-C3C0-3094-7B4E-49E6AF148F3F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05802417-4764-D1D4-6A6C-892D8529326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5A7D329A-9ED3-B249-6C96-C67DA5A2AC40}"/>
                    </a:ext>
                  </a:extLst>
                </p:cNvPr>
                <p:cNvGrpSpPr/>
                <p:nvPr/>
              </p:nvGrpSpPr>
              <p:grpSpPr>
                <a:xfrm>
                  <a:off x="9174320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9A9061C4-2FDF-C2FD-FA60-B326EDC3C17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43F6FBAB-9323-9939-A02D-2919642BDDC8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17BF9B3-4A81-28DF-AA8C-1036722510B9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47D9521E-E364-7B71-F51D-94D22CEFDBC6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A40C81B4-686C-E329-1F62-75826DD2572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913C8ED2-E8F6-AD5C-5AEB-F5D5B0F2C23E}"/>
                    </a:ext>
                  </a:extLst>
                </p:cNvPr>
                <p:cNvGrpSpPr/>
                <p:nvPr/>
              </p:nvGrpSpPr>
              <p:grpSpPr>
                <a:xfrm>
                  <a:off x="9613754" y="3330520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6D0368C-A546-5C25-4B3F-2BA1DEB1FF7D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6F167343-4379-3A15-14D9-C2CB70302B68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5DB478AC-E489-4FEE-E3FB-518FE7A90669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1606C83D-FF13-F26B-1175-DEBB659A1BC0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1A024DBE-2B58-0B43-5D43-50C67CE20A6C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5EECE0-37DC-C37E-20E6-2C485561DF20}"/>
                  </a:ext>
                </a:extLst>
              </p:cNvPr>
              <p:cNvSpPr txBox="1"/>
              <p:nvPr/>
            </p:nvSpPr>
            <p:spPr>
              <a:xfrm>
                <a:off x="11012487" y="4392353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191FCA-514F-801F-7AD5-03DD92E47888}"/>
                </a:ext>
              </a:extLst>
            </p:cNvPr>
            <p:cNvGrpSpPr/>
            <p:nvPr/>
          </p:nvGrpSpPr>
          <p:grpSpPr>
            <a:xfrm>
              <a:off x="9564007" y="5398293"/>
              <a:ext cx="2423427" cy="1100783"/>
              <a:chOff x="9564007" y="5398293"/>
              <a:chExt cx="2423427" cy="110078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1538433-092B-F18B-B163-0AB6A591D5D6}"/>
                  </a:ext>
                </a:extLst>
              </p:cNvPr>
              <p:cNvGrpSpPr/>
              <p:nvPr/>
            </p:nvGrpSpPr>
            <p:grpSpPr>
              <a:xfrm>
                <a:off x="9564007" y="5398293"/>
                <a:ext cx="1312735" cy="1100783"/>
                <a:chOff x="8719939" y="5515529"/>
                <a:chExt cx="1312735" cy="1100783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720D4759-4DEC-25A2-8A3E-3EB9D5CB0DEC}"/>
                    </a:ext>
                  </a:extLst>
                </p:cNvPr>
                <p:cNvSpPr/>
                <p:nvPr/>
              </p:nvSpPr>
              <p:spPr>
                <a:xfrm>
                  <a:off x="9254151" y="5665506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9BB2D6C2-CABD-ACEE-C51B-069E6794A381}"/>
                    </a:ext>
                  </a:extLst>
                </p:cNvPr>
                <p:cNvGrpSpPr/>
                <p:nvPr/>
              </p:nvGrpSpPr>
              <p:grpSpPr>
                <a:xfrm>
                  <a:off x="8719939" y="5956925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134" name="Rectangle: Rounded Corners 133">
                    <a:extLst>
                      <a:ext uri="{FF2B5EF4-FFF2-40B4-BE49-F238E27FC236}">
                        <a16:creationId xmlns:a16="http://schemas.microsoft.com/office/drawing/2014/main" id="{392E14EF-59BA-6469-23FA-2054FB194309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93EF223-5CB6-9020-14DD-A43F760987F3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249E9E69-6A3C-B34E-E1BA-4C39F1656C03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032F639-15E2-BFF2-9AFF-BB432A62B078}"/>
                    </a:ext>
                  </a:extLst>
                </p:cNvPr>
                <p:cNvSpPr/>
                <p:nvPr/>
              </p:nvSpPr>
              <p:spPr>
                <a:xfrm>
                  <a:off x="9161100" y="5643294"/>
                  <a:ext cx="129171" cy="12135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10CDD14-C570-29B4-C4A6-5A483900412B}"/>
                    </a:ext>
                  </a:extLst>
                </p:cNvPr>
                <p:cNvSpPr txBox="1"/>
                <p:nvPr/>
              </p:nvSpPr>
              <p:spPr>
                <a:xfrm>
                  <a:off x="9081570" y="5530062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A2097589-7011-461C-D9E0-81308C9D308D}"/>
                    </a:ext>
                  </a:extLst>
                </p:cNvPr>
                <p:cNvGrpSpPr/>
                <p:nvPr/>
              </p:nvGrpSpPr>
              <p:grpSpPr>
                <a:xfrm>
                  <a:off x="9298123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DAA8A163-0FE1-ABC9-CF1F-5CC5D9982B1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FE808F35-6D75-E5DB-8E2D-974D594FC1B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A930ACCF-B6D5-78B7-8181-EE45889E4155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3F5B1C13-C01B-D191-C0FB-0D43446B4B72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DFCA8B3C-8F6D-6263-BA09-49A9CA2DC1E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7EA54BC-BACA-6A8B-D529-AD16914F3887}"/>
                    </a:ext>
                  </a:extLst>
                </p:cNvPr>
                <p:cNvGrpSpPr/>
                <p:nvPr/>
              </p:nvGrpSpPr>
              <p:grpSpPr>
                <a:xfrm>
                  <a:off x="9230987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846904AA-2F26-CBFE-0213-DCAA4B3F7053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E009531C-16AB-AD45-EE8D-EAE179D206A6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35EBCC2A-9BCA-254C-1115-00B29FC2358C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032200DE-2DDD-DC5A-90EC-1FCB45556755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C02F12B8-7DAE-8287-08C5-99209B1EEB1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722171E4-FB96-413F-3AF6-BCE070BE7B57}"/>
                    </a:ext>
                  </a:extLst>
                </p:cNvPr>
                <p:cNvGrpSpPr/>
                <p:nvPr/>
              </p:nvGrpSpPr>
              <p:grpSpPr>
                <a:xfrm>
                  <a:off x="9166336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6B94F0EE-BE1D-AF1F-634B-259741E124C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4932249-6C3E-5401-084C-157989BB75D2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BC382DBB-1806-F7BA-8844-D69065384EA4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34466564-196B-0E0B-FFDA-DB2FBE06174C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C4D1264E-CC74-1790-2852-CBB882B17895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9542BAFE-75F0-25B4-E79D-493F6D62446A}"/>
                    </a:ext>
                  </a:extLst>
                </p:cNvPr>
                <p:cNvGrpSpPr/>
                <p:nvPr/>
              </p:nvGrpSpPr>
              <p:grpSpPr>
                <a:xfrm>
                  <a:off x="9605770" y="5958565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32F48CF8-3289-263F-EEC4-AAEBE7801E21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1EAF1E09-51F9-944C-8D3F-201AFB907CAA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F6C93754-CB6F-0B02-53BF-2F3AAC7EFE91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EDC922B1-A1E5-3F6F-D889-A1E63784A491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944E363C-6521-D25C-2D10-337567568774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C24EFED-537E-CBC3-32F8-9315FF3A49C7}"/>
                  </a:ext>
                </a:extLst>
              </p:cNvPr>
              <p:cNvSpPr txBox="1"/>
              <p:nvPr/>
            </p:nvSpPr>
            <p:spPr>
              <a:xfrm>
                <a:off x="11012487" y="5889850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CE8AA5-AB20-FDA7-62BE-474CD46A9B02}"/>
                </a:ext>
              </a:extLst>
            </p:cNvPr>
            <p:cNvGrpSpPr/>
            <p:nvPr/>
          </p:nvGrpSpPr>
          <p:grpSpPr>
            <a:xfrm>
              <a:off x="8962834" y="612912"/>
              <a:ext cx="3024600" cy="1609200"/>
              <a:chOff x="8962834" y="612912"/>
              <a:chExt cx="3024600" cy="16092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8FC5877-F915-C13B-8768-B583B4B230F1}"/>
                  </a:ext>
                </a:extLst>
              </p:cNvPr>
              <p:cNvGrpSpPr/>
              <p:nvPr/>
            </p:nvGrpSpPr>
            <p:grpSpPr>
              <a:xfrm>
                <a:off x="9571991" y="948969"/>
                <a:ext cx="2415443" cy="1273143"/>
                <a:chOff x="9571991" y="948969"/>
                <a:chExt cx="2415443" cy="1273143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5EDF4CD-DC03-2CA4-6CA1-5E502DAB4A91}"/>
                    </a:ext>
                  </a:extLst>
                </p:cNvPr>
                <p:cNvGrpSpPr/>
                <p:nvPr/>
              </p:nvGrpSpPr>
              <p:grpSpPr>
                <a:xfrm>
                  <a:off x="9571991" y="948969"/>
                  <a:ext cx="1312735" cy="1273143"/>
                  <a:chOff x="8727923" y="5509236"/>
                  <a:chExt cx="1312735" cy="1273143"/>
                </a:xfrm>
              </p:grpSpPr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F993C16B-0C9D-5780-0D45-91FF1342F4F5}"/>
                      </a:ext>
                    </a:extLst>
                  </p:cNvPr>
                  <p:cNvSpPr/>
                  <p:nvPr/>
                </p:nvSpPr>
                <p:spPr>
                  <a:xfrm>
                    <a:off x="9262135" y="5644680"/>
                    <a:ext cx="313086" cy="950806"/>
                  </a:xfrm>
                  <a:prstGeom prst="round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scene3d>
                    <a:camera prst="orthographicFront">
                      <a:rot lat="0" lon="4200000" rev="0"/>
                    </a:camera>
                    <a:lightRig rig="threePt" dir="t"/>
                  </a:scene3d>
                  <a:sp3d>
                    <a:bevelT w="254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C6F715F9-4B1C-5F57-B97E-257B25DD17E0}"/>
                      </a:ext>
                    </a:extLst>
                  </p:cNvPr>
                  <p:cNvGrpSpPr/>
                  <p:nvPr/>
                </p:nvGrpSpPr>
                <p:grpSpPr>
                  <a:xfrm>
                    <a:off x="8727923" y="5936099"/>
                    <a:ext cx="1312735" cy="397203"/>
                    <a:chOff x="3492959" y="2983979"/>
                    <a:chExt cx="4513651" cy="1661021"/>
                  </a:xfrm>
                </p:grpSpPr>
                <p:sp>
                  <p:nvSpPr>
                    <p:cNvPr id="64" name="Rectangle: Rounded Corners 63">
                      <a:extLst>
                        <a:ext uri="{FF2B5EF4-FFF2-40B4-BE49-F238E27FC236}">
                          <a16:creationId xmlns:a16="http://schemas.microsoft.com/office/drawing/2014/main" id="{9FEFAA71-2CF7-7F9D-364A-F305EBA0B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274" y="2983979"/>
                      <a:ext cx="4228051" cy="1661021"/>
                    </a:xfrm>
                    <a:prstGeom prst="round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2857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296C4BC4-1211-4AD0-33E4-40ED6FD2A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2972" y="2993218"/>
                      <a:ext cx="633638" cy="13749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0DFAE025-4B1E-4912-E116-B8305BEF9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959" y="2983979"/>
                      <a:ext cx="838899" cy="1661021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2857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9226AD3-2EE6-3CE2-3746-0B91836AA2D2}"/>
                      </a:ext>
                    </a:extLst>
                  </p:cNvPr>
                  <p:cNvSpPr txBox="1"/>
                  <p:nvPr/>
                </p:nvSpPr>
                <p:spPr>
                  <a:xfrm>
                    <a:off x="9529762" y="6327274"/>
                    <a:ext cx="216455" cy="3621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-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3DBF04F-99DF-A75E-9FE4-0D091FA0A3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89554" y="5509236"/>
                    <a:ext cx="254688" cy="3616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+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AE15927-B4D3-458D-4A07-80D510131F9F}"/>
                      </a:ext>
                    </a:extLst>
                  </p:cNvPr>
                  <p:cNvSpPr txBox="1"/>
                  <p:nvPr/>
                </p:nvSpPr>
                <p:spPr>
                  <a:xfrm>
                    <a:off x="9104832" y="6288726"/>
                    <a:ext cx="254688" cy="3616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+</a:t>
                    </a:r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D38E67E-07A1-60A0-1177-210E7D65604F}"/>
                      </a:ext>
                    </a:extLst>
                  </p:cNvPr>
                  <p:cNvGrpSpPr/>
                  <p:nvPr/>
                </p:nvGrpSpPr>
                <p:grpSpPr>
                  <a:xfrm>
                    <a:off x="9306807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CF524504-C010-5C10-6F3A-72D32DEB3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3CB9A558-5C92-E60E-38E1-44E7BAB21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9669522D-740D-42F9-6A4C-60C5CF97A3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4BA4C5C3-78D2-17DF-EE7F-CF65266D9E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8E378A1-E485-AAEA-7AED-5C6809D7755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42A28FE0-7F5F-7B06-2917-3A8C9A656482}"/>
                      </a:ext>
                    </a:extLst>
                  </p:cNvPr>
                  <p:cNvGrpSpPr/>
                  <p:nvPr/>
                </p:nvGrpSpPr>
                <p:grpSpPr>
                  <a:xfrm>
                    <a:off x="9239672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F878AC30-2AE2-B1BC-455C-EDCC24DDA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DB59EAE8-5630-7D28-A73E-F1808AF3D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201756B8-3B9E-F11F-0D6B-68080B4E4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EA0C884E-A491-E7E0-6285-8478BCE56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50" name="Freeform: Shape 49">
                      <a:extLst>
                        <a:ext uri="{FF2B5EF4-FFF2-40B4-BE49-F238E27FC236}">
                          <a16:creationId xmlns:a16="http://schemas.microsoft.com/office/drawing/2014/main" id="{4C1F7735-5CC3-426A-44BD-42D45C8688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D1958F15-4315-3E23-E23C-0E2C8F00A50E}"/>
                      </a:ext>
                    </a:extLst>
                  </p:cNvPr>
                  <p:cNvGrpSpPr/>
                  <p:nvPr/>
                </p:nvGrpSpPr>
                <p:grpSpPr>
                  <a:xfrm>
                    <a:off x="9175020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9DBE2336-8D0A-6CDE-2F7B-7885AC906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4BEE5244-FBE0-F87D-005F-620C4BE85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BD7DF388-9BE9-BE8A-CFC4-2D8A090D84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8D5848A5-A876-F459-DA9F-B2195110E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A2F52679-40A4-A617-D76F-4C8D898003F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D9C9437-9C5D-C550-0D2D-481CB235DE9B}"/>
                      </a:ext>
                    </a:extLst>
                  </p:cNvPr>
                  <p:cNvGrpSpPr/>
                  <p:nvPr/>
                </p:nvGrpSpPr>
                <p:grpSpPr>
                  <a:xfrm>
                    <a:off x="9592590" y="6384219"/>
                    <a:ext cx="167072" cy="398160"/>
                    <a:chOff x="9751250" y="1750322"/>
                    <a:chExt cx="196120" cy="510145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20B373A4-7EF0-4BA0-0D55-D998AA11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8930" y="1751549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DA3F0FB5-5CBC-F3F5-A9C4-79D8BD551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8930" y="1751549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00CC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1D4AEF82-ABEC-E975-CFBB-43941A3DC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9199" y="1761213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B4806D7B-5BA8-DBB8-DC7D-FFDE2113A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1250" y="1750322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00CCFF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68787875-BBBB-15AA-DC71-C54CB12D5FD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841482" y="1766359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C3824B-A18F-8158-EA1F-7E5081D9D7DC}"/>
                    </a:ext>
                  </a:extLst>
                </p:cNvPr>
                <p:cNvSpPr txBox="1"/>
                <p:nvPr/>
              </p:nvSpPr>
              <p:spPr>
                <a:xfrm>
                  <a:off x="11012487" y="1405511"/>
                  <a:ext cx="974947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en-US" sz="2000" dirty="0">
                      <a:latin typeface="Century Gothic" panose="020B0502020202020204" pitchFamily="34" charset="0"/>
                    </a:rPr>
                    <a:t>-70mV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0F175E-A792-0E5B-B355-209346F1D289}"/>
                  </a:ext>
                </a:extLst>
              </p:cNvPr>
              <p:cNvSpPr txBox="1"/>
              <p:nvPr/>
            </p:nvSpPr>
            <p:spPr>
              <a:xfrm>
                <a:off x="8962834" y="612912"/>
                <a:ext cx="886781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inside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857FB-BE8E-04E1-333D-2D7F1A8DB35C}"/>
                  </a:ext>
                </a:extLst>
              </p:cNvPr>
              <p:cNvSpPr txBox="1"/>
              <p:nvPr/>
            </p:nvSpPr>
            <p:spPr>
              <a:xfrm>
                <a:off x="10624894" y="612912"/>
                <a:ext cx="1088761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outside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CE0052-96BA-D48A-3F0A-B169E08CAB95}"/>
                </a:ext>
              </a:extLst>
            </p:cNvPr>
            <p:cNvGrpSpPr/>
            <p:nvPr/>
          </p:nvGrpSpPr>
          <p:grpSpPr>
            <a:xfrm>
              <a:off x="8955397" y="1567164"/>
              <a:ext cx="436546" cy="4411605"/>
              <a:chOff x="8955397" y="1567164"/>
              <a:chExt cx="436546" cy="441160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5CA395F-B46C-26F0-83DE-1541738565B2}"/>
                  </a:ext>
                </a:extLst>
              </p:cNvPr>
              <p:cNvCxnSpPr/>
              <p:nvPr/>
            </p:nvCxnSpPr>
            <p:spPr>
              <a:xfrm>
                <a:off x="9391943" y="1567164"/>
                <a:ext cx="0" cy="4411605"/>
              </a:xfrm>
              <a:prstGeom prst="line">
                <a:avLst/>
              </a:prstGeom>
              <a:ln w="857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EA96A8-CEC2-A13F-2143-BF00D4288516}"/>
                  </a:ext>
                </a:extLst>
              </p:cNvPr>
              <p:cNvSpPr txBox="1"/>
              <p:nvPr/>
            </p:nvSpPr>
            <p:spPr>
              <a:xfrm rot="16200000">
                <a:off x="8764960" y="3340688"/>
                <a:ext cx="72968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time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4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Image result for unicorn">
            <a:extLst>
              <a:ext uri="{FF2B5EF4-FFF2-40B4-BE49-F238E27FC236}">
                <a16:creationId xmlns:a16="http://schemas.microsoft.com/office/drawing/2014/main" id="{3B285FAA-E769-4860-8A96-49406F29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2206" y="4394417"/>
            <a:ext cx="1558922" cy="13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05EFAD0-AE5F-42EC-8BCA-462710028310}"/>
              </a:ext>
            </a:extLst>
          </p:cNvPr>
          <p:cNvSpPr txBox="1"/>
          <p:nvPr/>
        </p:nvSpPr>
        <p:spPr>
          <a:xfrm>
            <a:off x="4269484" y="523875"/>
            <a:ext cx="333136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Opening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8B04DCF-AC7B-44ED-98F9-A97C216AFD54}"/>
              </a:ext>
            </a:extLst>
          </p:cNvPr>
          <p:cNvSpPr txBox="1"/>
          <p:nvPr/>
        </p:nvSpPr>
        <p:spPr>
          <a:xfrm>
            <a:off x="746394" y="279281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C9CF02-EF42-469E-A716-9F5D55438771}"/>
              </a:ext>
            </a:extLst>
          </p:cNvPr>
          <p:cNvGrpSpPr/>
          <p:nvPr/>
        </p:nvGrpSpPr>
        <p:grpSpPr>
          <a:xfrm>
            <a:off x="1460500" y="1498892"/>
            <a:ext cx="3848100" cy="1212557"/>
            <a:chOff x="3492959" y="2962567"/>
            <a:chExt cx="4672681" cy="1682433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56C45AF-3AE3-4B7A-9025-A75DD24275D2}"/>
                </a:ext>
              </a:extLst>
            </p:cNvPr>
            <p:cNvSpPr/>
            <p:nvPr/>
          </p:nvSpPr>
          <p:spPr>
            <a:xfrm>
              <a:off x="7326741" y="2981187"/>
              <a:ext cx="838899" cy="16610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986DFC3-1625-4B32-A3FC-094741C0095C}"/>
                </a:ext>
              </a:extLst>
            </p:cNvPr>
            <p:cNvGrpSpPr/>
            <p:nvPr/>
          </p:nvGrpSpPr>
          <p:grpSpPr>
            <a:xfrm>
              <a:off x="3492959" y="2983979"/>
              <a:ext cx="4513651" cy="1661021"/>
              <a:chOff x="3492959" y="2983979"/>
              <a:chExt cx="4513651" cy="1661021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5DF580F7-5AEB-4C5B-A3E4-A7301A289437}"/>
                  </a:ext>
                </a:extLst>
              </p:cNvPr>
              <p:cNvSpPr/>
              <p:nvPr/>
            </p:nvSpPr>
            <p:spPr>
              <a:xfrm>
                <a:off x="3715274" y="2983979"/>
                <a:ext cx="4228051" cy="1661021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592E499-E309-472C-8DDC-DD0E25FFDB3D}"/>
                  </a:ext>
                </a:extLst>
              </p:cNvPr>
              <p:cNvSpPr/>
              <p:nvPr/>
            </p:nvSpPr>
            <p:spPr>
              <a:xfrm>
                <a:off x="7372972" y="2993218"/>
                <a:ext cx="633638" cy="13749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18495FE2-B554-4E75-8B53-59CB5855DAEA}"/>
                  </a:ext>
                </a:extLst>
              </p:cNvPr>
              <p:cNvSpPr/>
              <p:nvPr/>
            </p:nvSpPr>
            <p:spPr>
              <a:xfrm>
                <a:off x="3492959" y="2983979"/>
                <a:ext cx="838899" cy="166102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6579387-8FF4-4FC4-A487-704DF9DE8AE6}"/>
                </a:ext>
              </a:extLst>
            </p:cNvPr>
            <p:cNvGrpSpPr/>
            <p:nvPr/>
          </p:nvGrpSpPr>
          <p:grpSpPr>
            <a:xfrm>
              <a:off x="5423150" y="2962567"/>
              <a:ext cx="598188" cy="1664196"/>
              <a:chOff x="4769270" y="2403286"/>
              <a:chExt cx="598188" cy="1664196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FBE674C-9234-4515-8BB0-262CEB479E44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29F9FEC-0B50-4CAB-B553-D8CD6D7DA960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71A0064-7DCF-48B2-84AD-D2F32FDA89B6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A4883EE-276B-44AA-92BE-F4B087EF13FF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51CFEDF-8BA1-4584-B83C-9603F6479996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D8DF83C-61AD-4404-AA30-AA055BCAF618}"/>
                </a:ext>
              </a:extLst>
            </p:cNvPr>
            <p:cNvGrpSpPr/>
            <p:nvPr/>
          </p:nvGrpSpPr>
          <p:grpSpPr>
            <a:xfrm>
              <a:off x="5201639" y="2962567"/>
              <a:ext cx="598188" cy="1664196"/>
              <a:chOff x="4769270" y="2403286"/>
              <a:chExt cx="598188" cy="1664196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269DB67-FE0E-4F43-98B1-0B2893C5B1E1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5E61B867-102D-4C36-B3DB-18D73D476D2F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6FA340D-5A99-4E29-9E86-DE0D6F3D561A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586DE5E-B8CA-4C71-963A-36E1438D503E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E0CB75F-E542-4789-9379-C9D8C6F2B3B1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9DC3B30-FCD4-404D-9460-97A0FD2DFC0B}"/>
                </a:ext>
              </a:extLst>
            </p:cNvPr>
            <p:cNvGrpSpPr/>
            <p:nvPr/>
          </p:nvGrpSpPr>
          <p:grpSpPr>
            <a:xfrm>
              <a:off x="4969494" y="2962567"/>
              <a:ext cx="598188" cy="1664196"/>
              <a:chOff x="4769270" y="2403286"/>
              <a:chExt cx="598188" cy="1664196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3ADA1F8-33A2-4577-9700-137E4E09271C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E32169F-0A11-4BBE-A7BE-1DA35CB396F8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199B809-BC87-4409-B29F-92B3DDACD2E9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1D10FEA-43E3-42EA-AFF0-E47616037B99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D4670B8-95ED-4E6E-BFF4-36ACC07BA41B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8CBB4B8-0305-4F9E-9F25-DE778C95B7A4}"/>
                </a:ext>
              </a:extLst>
            </p:cNvPr>
            <p:cNvGrpSpPr/>
            <p:nvPr/>
          </p:nvGrpSpPr>
          <p:grpSpPr>
            <a:xfrm>
              <a:off x="6257621" y="2966110"/>
              <a:ext cx="598188" cy="1664196"/>
              <a:chOff x="4769270" y="2403286"/>
              <a:chExt cx="598188" cy="1664196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CCE6FEE-AB7E-49E4-B483-0A80301FFACD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60295DDC-2222-4750-9C75-A235E0F7CD74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C2D964F-8154-4CB7-8A69-213B99317E0F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C214D40-828D-413A-85C3-7792B0D14E93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C174B79-DD99-4763-8AE1-0C18D26AA1DD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A910BBD-687E-4A9A-A063-C0F0A7164D2C}"/>
              </a:ext>
            </a:extLst>
          </p:cNvPr>
          <p:cNvGrpSpPr/>
          <p:nvPr/>
        </p:nvGrpSpPr>
        <p:grpSpPr>
          <a:xfrm>
            <a:off x="6266025" y="1511308"/>
            <a:ext cx="4522688" cy="1886802"/>
            <a:chOff x="6266025" y="2901958"/>
            <a:chExt cx="4522688" cy="1886802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4CE30D6-33A8-4FFD-828E-D69B6DE7E738}"/>
                </a:ext>
              </a:extLst>
            </p:cNvPr>
            <p:cNvGrpSpPr/>
            <p:nvPr/>
          </p:nvGrpSpPr>
          <p:grpSpPr>
            <a:xfrm>
              <a:off x="6940613" y="2901958"/>
              <a:ext cx="3848100" cy="1200141"/>
              <a:chOff x="6940613" y="2901958"/>
              <a:chExt cx="3848100" cy="120014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D6437B2-CCF6-48D5-B82E-71E4972FAE26}"/>
                  </a:ext>
                </a:extLst>
              </p:cNvPr>
              <p:cNvSpPr/>
              <p:nvPr/>
            </p:nvSpPr>
            <p:spPr>
              <a:xfrm>
                <a:off x="10097853" y="2902962"/>
                <a:ext cx="690860" cy="119712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019A7E5-3D84-4D44-AE75-FBE0995CA6D9}"/>
                  </a:ext>
                </a:extLst>
              </p:cNvPr>
              <p:cNvGrpSpPr/>
              <p:nvPr/>
            </p:nvGrpSpPr>
            <p:grpSpPr>
              <a:xfrm>
                <a:off x="6940613" y="2904974"/>
                <a:ext cx="3717134" cy="1197125"/>
                <a:chOff x="3492959" y="2983979"/>
                <a:chExt cx="4513651" cy="1661021"/>
              </a:xfrm>
            </p:grpSpPr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BA890EBE-A797-4394-8800-698F68E8BC0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F660FE0-8753-4B5B-A361-F924F00FB9C8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25118A2E-DAB1-47FC-97BC-2909C8778389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B2556E-6E13-4BA6-AE67-A00522463EE5}"/>
                  </a:ext>
                </a:extLst>
              </p:cNvPr>
              <p:cNvGrpSpPr/>
              <p:nvPr/>
            </p:nvGrpSpPr>
            <p:grpSpPr>
              <a:xfrm>
                <a:off x="8973103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AA90397-B4FC-4B49-9DE2-F8736B7D3416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29E1C-A2CA-4BF8-9F6E-014A5CF53A83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45122A3-0D52-4A9C-92C1-08C7549BE97A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A7AA30BC-C377-4AC9-A9A3-2C9B460C43B3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D23D03C-3019-4423-AF60-B20CFAF8346B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582EE96-2B0D-4769-8D66-C5D1B592BB6B}"/>
                  </a:ext>
                </a:extLst>
              </p:cNvPr>
              <p:cNvGrpSpPr/>
              <p:nvPr/>
            </p:nvGrpSpPr>
            <p:grpSpPr>
              <a:xfrm>
                <a:off x="8797405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2F87748-DBCC-4D87-B507-0B806D40EE4B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84215B6-7C97-4AE4-85D3-725453310442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67A0B35-011A-43EE-9FE8-9067E0A1F312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E61D675-E2B4-4B5D-9AB7-DF0E543966E4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D2FF902-B994-4AEF-A7BF-0BFCE762C926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6A82042-059A-4CE3-AB37-AD79E2D050FB}"/>
                  </a:ext>
                </a:extLst>
              </p:cNvPr>
              <p:cNvGrpSpPr/>
              <p:nvPr/>
            </p:nvGrpSpPr>
            <p:grpSpPr>
              <a:xfrm>
                <a:off x="8631626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F03C271-762F-4A34-82EA-288DC6B0A125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D9C10C77-6A3F-44CD-A3D4-DFB503B36D71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04429F79-171B-4A13-9472-C3D09737BE8F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E34A87A-EE43-44D9-ADC4-88BD79C22268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93C42806-524B-4D69-B884-8028F38C2F11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167135C-6FF0-446A-8DE0-72BDCBF31D18}"/>
                  </a:ext>
                </a:extLst>
              </p:cNvPr>
              <p:cNvGrpSpPr/>
              <p:nvPr/>
            </p:nvGrpSpPr>
            <p:grpSpPr>
              <a:xfrm>
                <a:off x="8451150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746FACB-1892-4BD0-8975-69FC8EBB192B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22A1CFE-F2A2-486F-ACA1-2779296E90FE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F1D3BB03-4246-44E3-A223-72E7B1FBB20C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90D8FFDB-8C6B-4F42-B1A3-EAC6A0505906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82E828B1-6AF5-4D9C-8843-253B3DD1F5DD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D228DF7-489A-491B-A6AB-25023D75EA6D}"/>
                </a:ext>
              </a:extLst>
            </p:cNvPr>
            <p:cNvSpPr txBox="1"/>
            <p:nvPr/>
          </p:nvSpPr>
          <p:spPr>
            <a:xfrm>
              <a:off x="6266025" y="4183466"/>
              <a:ext cx="1412567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Potassium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Channel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C3827B65-8597-4C9F-BD03-647D0F043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4" r="4077"/>
          <a:stretch/>
        </p:blipFill>
        <p:spPr>
          <a:xfrm>
            <a:off x="7115111" y="3615571"/>
            <a:ext cx="1798550" cy="232919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444A79-9957-4B84-B81F-18342BBFF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278"/>
          <a:stretch/>
        </p:blipFill>
        <p:spPr>
          <a:xfrm>
            <a:off x="1079383" y="3615571"/>
            <a:ext cx="3724879" cy="226413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DF5903C-40E1-4DAF-8CE3-6C6A6EC7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528" y="3888152"/>
            <a:ext cx="2807864" cy="18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44 L 0.08711 0.0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9204C-4CC6-4A0A-B258-B9E11B8AFA61}"/>
              </a:ext>
            </a:extLst>
          </p:cNvPr>
          <p:cNvSpPr txBox="1"/>
          <p:nvPr/>
        </p:nvSpPr>
        <p:spPr>
          <a:xfrm>
            <a:off x="5301551" y="2977594"/>
            <a:ext cx="15888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6389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77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uidetopharmacology.org/GRAC/images/VGIC_Dendrogram.jpg">
            <a:extLst>
              <a:ext uri="{FF2B5EF4-FFF2-40B4-BE49-F238E27FC236}">
                <a16:creationId xmlns:a16="http://schemas.microsoft.com/office/drawing/2014/main" id="{60A6AC4C-4F3B-4001-8BA1-51A95A59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0" y="1275735"/>
            <a:ext cx="4979012" cy="470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8C111-D7BD-4E89-BDBB-9355459E0C7B}"/>
              </a:ext>
            </a:extLst>
          </p:cNvPr>
          <p:cNvSpPr txBox="1"/>
          <p:nvPr/>
        </p:nvSpPr>
        <p:spPr>
          <a:xfrm>
            <a:off x="3271078" y="490568"/>
            <a:ext cx="5381601" cy="475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Ion Channel Diversity</a:t>
            </a:r>
          </a:p>
        </p:txBody>
      </p:sp>
    </p:spTree>
    <p:extLst>
      <p:ext uri="{BB962C8B-B14F-4D97-AF65-F5344CB8AC3E}">
        <p14:creationId xmlns:p14="http://schemas.microsoft.com/office/powerpoint/2010/main" val="26979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ction potential">
            <a:extLst>
              <a:ext uri="{FF2B5EF4-FFF2-40B4-BE49-F238E27FC236}">
                <a16:creationId xmlns:a16="http://schemas.microsoft.com/office/drawing/2014/main" id="{A8C53856-7198-4581-A778-B2EEA3DFD0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44" y="1647364"/>
            <a:ext cx="7548153" cy="35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6D300-6FA4-4E74-A790-B425D8A2F576}"/>
              </a:ext>
            </a:extLst>
          </p:cNvPr>
          <p:cNvSpPr txBox="1"/>
          <p:nvPr/>
        </p:nvSpPr>
        <p:spPr>
          <a:xfrm>
            <a:off x="3332529" y="685169"/>
            <a:ext cx="515878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Action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30662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31607-332E-4C14-99E7-83D6F7ED3319}"/>
              </a:ext>
            </a:extLst>
          </p:cNvPr>
          <p:cNvSpPr txBox="1"/>
          <p:nvPr/>
        </p:nvSpPr>
        <p:spPr>
          <a:xfrm>
            <a:off x="3856703" y="1828800"/>
            <a:ext cx="438934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What happened in 1952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D6E79-D42F-423C-9683-7A1999DC9EE8}"/>
              </a:ext>
            </a:extLst>
          </p:cNvPr>
          <p:cNvSpPr/>
          <p:nvPr/>
        </p:nvSpPr>
        <p:spPr>
          <a:xfrm>
            <a:off x="4095136" y="5297580"/>
            <a:ext cx="3795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Open Sans"/>
              </a:rPr>
              <a:t>Average Cost of new house $9,050 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Open Sans"/>
              </a:rPr>
              <a:t>Average wages per year $3,850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Open Sans"/>
              </a:rPr>
              <a:t>Cost of a gallon of Gas 20 cents </a:t>
            </a:r>
            <a:endParaRPr lang="en-US" dirty="0"/>
          </a:p>
        </p:txBody>
      </p:sp>
      <p:pic>
        <p:nvPicPr>
          <p:cNvPr id="2050" name="Picture 2" descr="Image result for mr potato head">
            <a:extLst>
              <a:ext uri="{FF2B5EF4-FFF2-40B4-BE49-F238E27FC236}">
                <a16:creationId xmlns:a16="http://schemas.microsoft.com/office/drawing/2014/main" id="{7F6F9409-BB19-4B05-AE47-A226623F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9" y="2848897"/>
            <a:ext cx="1496501" cy="149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ngin in the rain">
            <a:extLst>
              <a:ext uri="{FF2B5EF4-FFF2-40B4-BE49-F238E27FC236}">
                <a16:creationId xmlns:a16="http://schemas.microsoft.com/office/drawing/2014/main" id="{FED8401C-8A67-40FD-A80A-E7736FC9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60" y="2891241"/>
            <a:ext cx="1975381" cy="149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">
            <a:extLst>
              <a:ext uri="{FF2B5EF4-FFF2-40B4-BE49-F238E27FC236}">
                <a16:creationId xmlns:a16="http://schemas.microsoft.com/office/drawing/2014/main" id="{CC490DA4-C44A-4B6E-8C59-58B73F97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59" y="2707515"/>
            <a:ext cx="1380445" cy="18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mputers in 1950">
            <a:extLst>
              <a:ext uri="{FF2B5EF4-FFF2-40B4-BE49-F238E27FC236}">
                <a16:creationId xmlns:a16="http://schemas.microsoft.com/office/drawing/2014/main" id="{A611B589-429A-4032-BA7D-90F4DEAE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42" y="2777017"/>
            <a:ext cx="3967378" cy="17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7/Alan_Lloyd_Hodgkin_nobel.jpg">
            <a:extLst>
              <a:ext uri="{FF2B5EF4-FFF2-40B4-BE49-F238E27FC236}">
                <a16:creationId xmlns:a16="http://schemas.microsoft.com/office/drawing/2014/main" id="{F6C3491C-E6A4-4B74-A478-22B2641F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09" y="1670641"/>
            <a:ext cx="2667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c/c7/Andrew_Fielding_Huxley_nobel.jpg">
            <a:extLst>
              <a:ext uri="{FF2B5EF4-FFF2-40B4-BE49-F238E27FC236}">
                <a16:creationId xmlns:a16="http://schemas.microsoft.com/office/drawing/2014/main" id="{3C950C6B-DEFB-436E-947C-85F7C96E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17" y="1670641"/>
            <a:ext cx="2667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DBA7F-8B36-4679-BDE7-C393D765C1EC}"/>
              </a:ext>
            </a:extLst>
          </p:cNvPr>
          <p:cNvSpPr txBox="1"/>
          <p:nvPr/>
        </p:nvSpPr>
        <p:spPr>
          <a:xfrm>
            <a:off x="3443730" y="512647"/>
            <a:ext cx="577914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A Model for the Action Potential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64B43-D503-4DFB-BB35-4EA082EF2780}"/>
              </a:ext>
            </a:extLst>
          </p:cNvPr>
          <p:cNvSpPr txBox="1"/>
          <p:nvPr/>
        </p:nvSpPr>
        <p:spPr>
          <a:xfrm>
            <a:off x="7050585" y="5442541"/>
            <a:ext cx="306686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Andrew Fielding Huxley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BEB49-DCDE-45FD-AF5D-CC0BBF04EE1B}"/>
              </a:ext>
            </a:extLst>
          </p:cNvPr>
          <p:cNvSpPr txBox="1"/>
          <p:nvPr/>
        </p:nvSpPr>
        <p:spPr>
          <a:xfrm>
            <a:off x="2849833" y="5442541"/>
            <a:ext cx="257955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Alan Lloyd Hodgkin</a:t>
            </a: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1F4DB03-A43A-4795-9BF6-803F86D1D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55" y="2055270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lated image">
            <a:extLst>
              <a:ext uri="{FF2B5EF4-FFF2-40B4-BE49-F238E27FC236}">
                <a16:creationId xmlns:a16="http://schemas.microsoft.com/office/drawing/2014/main" id="{0508C1D2-1BCE-4C29-BD36-3D425D51C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2" y="4268699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ated image">
            <a:extLst>
              <a:ext uri="{FF2B5EF4-FFF2-40B4-BE49-F238E27FC236}">
                <a16:creationId xmlns:a16="http://schemas.microsoft.com/office/drawing/2014/main" id="{C51BE34E-30BC-4F5B-AC43-3C474F3A9F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41" y="2403614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DACAA09D-3449-4BE7-9D04-DFA03565A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49" y="4036471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>
            <a:extLst>
              <a:ext uri="{FF2B5EF4-FFF2-40B4-BE49-F238E27FC236}">
                <a16:creationId xmlns:a16="http://schemas.microsoft.com/office/drawing/2014/main" id="{871C463B-7CC1-43FA-919C-EA4B25E62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64" y="1169899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A379AF-8F7F-4595-8F8F-CD951CD01B38}"/>
              </a:ext>
            </a:extLst>
          </p:cNvPr>
          <p:cNvSpPr txBox="1"/>
          <p:nvPr/>
        </p:nvSpPr>
        <p:spPr>
          <a:xfrm>
            <a:off x="5768084" y="6210022"/>
            <a:ext cx="11304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5400" dirty="0">
                <a:latin typeface="Century Gothic" panose="020B0502020202020204" pitchFamily="34" charset="0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111970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829C0-4FDD-44E1-B1B6-8C106838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38" y="1076792"/>
            <a:ext cx="8359877" cy="3572718"/>
          </a:xfrm>
          <a:prstGeom prst="rect">
            <a:avLst/>
          </a:prstGeom>
        </p:spPr>
      </p:pic>
      <p:pic>
        <p:nvPicPr>
          <p:cNvPr id="1026" name="Picture 2" descr="Image result for loligo squid">
            <a:extLst>
              <a:ext uri="{FF2B5EF4-FFF2-40B4-BE49-F238E27FC236}">
                <a16:creationId xmlns:a16="http://schemas.microsoft.com/office/drawing/2014/main" id="{EAA172E4-8FF7-45F7-BAA8-2CEA3379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b="19219"/>
          <a:stretch/>
        </p:blipFill>
        <p:spPr bwMode="auto">
          <a:xfrm>
            <a:off x="-4584700" y="4978400"/>
            <a:ext cx="3625645" cy="12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0833 -0.0087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1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5E3D0-89B4-4A84-A905-CF2A4241E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3" y="2710954"/>
            <a:ext cx="10754032" cy="13057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067317-7D2F-4689-B94F-5D9406946F87}"/>
              </a:ext>
            </a:extLst>
          </p:cNvPr>
          <p:cNvGrpSpPr/>
          <p:nvPr/>
        </p:nvGrpSpPr>
        <p:grpSpPr>
          <a:xfrm>
            <a:off x="678426" y="3222523"/>
            <a:ext cx="10599174" cy="794173"/>
            <a:chOff x="678426" y="3222523"/>
            <a:chExt cx="10599174" cy="7941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67403B-9E4C-4B2A-AC43-DE2BBFE8BAEF}"/>
                </a:ext>
              </a:extLst>
            </p:cNvPr>
            <p:cNvSpPr/>
            <p:nvPr/>
          </p:nvSpPr>
          <p:spPr>
            <a:xfrm>
              <a:off x="678426" y="3222523"/>
              <a:ext cx="6319684" cy="79417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C0696F-D4EB-4DAA-BA78-C236FD6472C8}"/>
                </a:ext>
              </a:extLst>
            </p:cNvPr>
            <p:cNvSpPr/>
            <p:nvPr/>
          </p:nvSpPr>
          <p:spPr>
            <a:xfrm>
              <a:off x="6998110" y="3222523"/>
              <a:ext cx="4279490" cy="479848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2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ts val="2800"/>
          </a:lnSpc>
          <a:defRPr sz="2800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909</Words>
  <Application>Microsoft Office PowerPoint</Application>
  <PresentationFormat>Widescreen</PresentationFormat>
  <Paragraphs>357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Open Sans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Beenhakker</dc:creator>
  <cp:lastModifiedBy>Mark Beenhakker</cp:lastModifiedBy>
  <cp:revision>218</cp:revision>
  <dcterms:created xsi:type="dcterms:W3CDTF">2018-03-09T15:45:39Z</dcterms:created>
  <dcterms:modified xsi:type="dcterms:W3CDTF">2023-03-29T01:46:01Z</dcterms:modified>
</cp:coreProperties>
</file>